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71" r:id="rId7"/>
    <p:sldId id="264" r:id="rId8"/>
    <p:sldId id="272" r:id="rId9"/>
    <p:sldId id="268" r:id="rId10"/>
    <p:sldId id="26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egrus\work\pyslow\wall22-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Scintillation</a:t>
            </a:r>
            <a:r>
              <a:rPr lang="en-US" baseline="0"/>
              <a:t> Wall Group 1-2 Voltage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'wall22-1'!$A$40:$A$741</c:f>
              <c:numCache>
                <c:formatCode>m/d/yyyy\ h:mm</c:formatCode>
                <c:ptCount val="702"/>
                <c:pt idx="0">
                  <c:v>44642.664479166669</c:v>
                </c:pt>
                <c:pt idx="1">
                  <c:v>44642.671423611115</c:v>
                </c:pt>
                <c:pt idx="2">
                  <c:v>44642.678368055553</c:v>
                </c:pt>
                <c:pt idx="3">
                  <c:v>44642.685312499998</c:v>
                </c:pt>
                <c:pt idx="4">
                  <c:v>44642.692256944443</c:v>
                </c:pt>
                <c:pt idx="5">
                  <c:v>44642.699201388888</c:v>
                </c:pt>
                <c:pt idx="6">
                  <c:v>44642.706145833334</c:v>
                </c:pt>
                <c:pt idx="7">
                  <c:v>44642.713090277779</c:v>
                </c:pt>
                <c:pt idx="8">
                  <c:v>44642.720034722224</c:v>
                </c:pt>
                <c:pt idx="9">
                  <c:v>44642.726979166669</c:v>
                </c:pt>
                <c:pt idx="10">
                  <c:v>44642.733923611115</c:v>
                </c:pt>
                <c:pt idx="11">
                  <c:v>44642.740868055553</c:v>
                </c:pt>
                <c:pt idx="12">
                  <c:v>44642.747812499998</c:v>
                </c:pt>
                <c:pt idx="13">
                  <c:v>44642.754756944443</c:v>
                </c:pt>
                <c:pt idx="14">
                  <c:v>44642.761701388888</c:v>
                </c:pt>
                <c:pt idx="15">
                  <c:v>44642.768645833334</c:v>
                </c:pt>
                <c:pt idx="16">
                  <c:v>44642.775590277779</c:v>
                </c:pt>
                <c:pt idx="17">
                  <c:v>44642.782534722224</c:v>
                </c:pt>
                <c:pt idx="18">
                  <c:v>44642.789479166669</c:v>
                </c:pt>
                <c:pt idx="19">
                  <c:v>44642.796423611115</c:v>
                </c:pt>
                <c:pt idx="20">
                  <c:v>44642.803368055553</c:v>
                </c:pt>
                <c:pt idx="21">
                  <c:v>44642.810312499998</c:v>
                </c:pt>
                <c:pt idx="22">
                  <c:v>44642.817256944443</c:v>
                </c:pt>
                <c:pt idx="23">
                  <c:v>44642.824201388888</c:v>
                </c:pt>
                <c:pt idx="24">
                  <c:v>44642.831145833334</c:v>
                </c:pt>
                <c:pt idx="25">
                  <c:v>44642.838090277779</c:v>
                </c:pt>
                <c:pt idx="26">
                  <c:v>44642.845034722224</c:v>
                </c:pt>
                <c:pt idx="27">
                  <c:v>44642.851979166669</c:v>
                </c:pt>
                <c:pt idx="28">
                  <c:v>44642.858923611115</c:v>
                </c:pt>
                <c:pt idx="29">
                  <c:v>44642.865868055553</c:v>
                </c:pt>
                <c:pt idx="30">
                  <c:v>44642.872812499998</c:v>
                </c:pt>
                <c:pt idx="31">
                  <c:v>44642.879756944443</c:v>
                </c:pt>
                <c:pt idx="32">
                  <c:v>44642.886701388888</c:v>
                </c:pt>
                <c:pt idx="33">
                  <c:v>44642.893645833334</c:v>
                </c:pt>
                <c:pt idx="34">
                  <c:v>44642.900590277779</c:v>
                </c:pt>
                <c:pt idx="35">
                  <c:v>44642.907534722224</c:v>
                </c:pt>
                <c:pt idx="36">
                  <c:v>44642.914479166669</c:v>
                </c:pt>
                <c:pt idx="37">
                  <c:v>44642.921423611115</c:v>
                </c:pt>
                <c:pt idx="38">
                  <c:v>44642.928368055553</c:v>
                </c:pt>
                <c:pt idx="39">
                  <c:v>44642.935312499998</c:v>
                </c:pt>
                <c:pt idx="40">
                  <c:v>44642.942256944443</c:v>
                </c:pt>
                <c:pt idx="41">
                  <c:v>44642.949201388888</c:v>
                </c:pt>
                <c:pt idx="42">
                  <c:v>44642.956145833334</c:v>
                </c:pt>
                <c:pt idx="43">
                  <c:v>44642.963090277779</c:v>
                </c:pt>
                <c:pt idx="44">
                  <c:v>44642.970034722224</c:v>
                </c:pt>
                <c:pt idx="45">
                  <c:v>44642.976979166669</c:v>
                </c:pt>
                <c:pt idx="46">
                  <c:v>44642.983923611115</c:v>
                </c:pt>
                <c:pt idx="47">
                  <c:v>44642.990868055553</c:v>
                </c:pt>
                <c:pt idx="48">
                  <c:v>44642.997812499998</c:v>
                </c:pt>
                <c:pt idx="49">
                  <c:v>44643.004756944443</c:v>
                </c:pt>
                <c:pt idx="50">
                  <c:v>44643.011701388888</c:v>
                </c:pt>
                <c:pt idx="51">
                  <c:v>44643.018645833334</c:v>
                </c:pt>
                <c:pt idx="52">
                  <c:v>44643.025590277779</c:v>
                </c:pt>
                <c:pt idx="53">
                  <c:v>44643.032534722224</c:v>
                </c:pt>
                <c:pt idx="54">
                  <c:v>44643.039479166669</c:v>
                </c:pt>
                <c:pt idx="55">
                  <c:v>44643.046423611115</c:v>
                </c:pt>
                <c:pt idx="56">
                  <c:v>44643.053368055553</c:v>
                </c:pt>
                <c:pt idx="57">
                  <c:v>44643.060312499998</c:v>
                </c:pt>
                <c:pt idx="58">
                  <c:v>44643.067256944443</c:v>
                </c:pt>
                <c:pt idx="59">
                  <c:v>44643.074201388888</c:v>
                </c:pt>
                <c:pt idx="60">
                  <c:v>44643.081145833334</c:v>
                </c:pt>
                <c:pt idx="61">
                  <c:v>44643.088090277779</c:v>
                </c:pt>
                <c:pt idx="62">
                  <c:v>44643.095034722224</c:v>
                </c:pt>
                <c:pt idx="63">
                  <c:v>44643.101979166669</c:v>
                </c:pt>
                <c:pt idx="64">
                  <c:v>44643.108923611115</c:v>
                </c:pt>
                <c:pt idx="65">
                  <c:v>44643.115868055553</c:v>
                </c:pt>
                <c:pt idx="66">
                  <c:v>44643.122812499998</c:v>
                </c:pt>
                <c:pt idx="67">
                  <c:v>44643.129756944443</c:v>
                </c:pt>
                <c:pt idx="68">
                  <c:v>44643.136701388888</c:v>
                </c:pt>
                <c:pt idx="69">
                  <c:v>44643.143645833334</c:v>
                </c:pt>
                <c:pt idx="70">
                  <c:v>44643.150590277779</c:v>
                </c:pt>
                <c:pt idx="71">
                  <c:v>44643.157534722224</c:v>
                </c:pt>
                <c:pt idx="72">
                  <c:v>44643.164479166669</c:v>
                </c:pt>
                <c:pt idx="73">
                  <c:v>44643.171423611115</c:v>
                </c:pt>
                <c:pt idx="74">
                  <c:v>44643.178368055553</c:v>
                </c:pt>
                <c:pt idx="75">
                  <c:v>44643.185312499998</c:v>
                </c:pt>
                <c:pt idx="76">
                  <c:v>44643.192256944443</c:v>
                </c:pt>
                <c:pt idx="77">
                  <c:v>44643.199201388888</c:v>
                </c:pt>
                <c:pt idx="78">
                  <c:v>44643.206145833334</c:v>
                </c:pt>
                <c:pt idx="79">
                  <c:v>44643.213090277779</c:v>
                </c:pt>
                <c:pt idx="80">
                  <c:v>44643.220034722224</c:v>
                </c:pt>
                <c:pt idx="81">
                  <c:v>44643.226979166669</c:v>
                </c:pt>
                <c:pt idx="82">
                  <c:v>44643.233923611115</c:v>
                </c:pt>
                <c:pt idx="83">
                  <c:v>44643.240868055553</c:v>
                </c:pt>
                <c:pt idx="84">
                  <c:v>44643.247812499998</c:v>
                </c:pt>
                <c:pt idx="85">
                  <c:v>44643.254756944443</c:v>
                </c:pt>
                <c:pt idx="86">
                  <c:v>44643.261701388888</c:v>
                </c:pt>
                <c:pt idx="87">
                  <c:v>44643.268645833334</c:v>
                </c:pt>
                <c:pt idx="88">
                  <c:v>44643.275590277779</c:v>
                </c:pt>
                <c:pt idx="89">
                  <c:v>44643.282534722224</c:v>
                </c:pt>
                <c:pt idx="90">
                  <c:v>44643.289479166669</c:v>
                </c:pt>
                <c:pt idx="91">
                  <c:v>44643.296423611115</c:v>
                </c:pt>
                <c:pt idx="92">
                  <c:v>44643.303368055553</c:v>
                </c:pt>
                <c:pt idx="93">
                  <c:v>44643.310312499998</c:v>
                </c:pt>
                <c:pt idx="94">
                  <c:v>44643.317256944443</c:v>
                </c:pt>
                <c:pt idx="95">
                  <c:v>44643.324201388888</c:v>
                </c:pt>
                <c:pt idx="96">
                  <c:v>44643.331145833334</c:v>
                </c:pt>
                <c:pt idx="97">
                  <c:v>44643.338090277779</c:v>
                </c:pt>
                <c:pt idx="98">
                  <c:v>44643.345034722224</c:v>
                </c:pt>
                <c:pt idx="99">
                  <c:v>44643.351979166669</c:v>
                </c:pt>
                <c:pt idx="100">
                  <c:v>44643.358923611115</c:v>
                </c:pt>
                <c:pt idx="101">
                  <c:v>44643.365868055553</c:v>
                </c:pt>
                <c:pt idx="102">
                  <c:v>44643.372812499998</c:v>
                </c:pt>
                <c:pt idx="103">
                  <c:v>44643.379756944443</c:v>
                </c:pt>
                <c:pt idx="104">
                  <c:v>44643.386701388888</c:v>
                </c:pt>
                <c:pt idx="105">
                  <c:v>44643.393645833334</c:v>
                </c:pt>
                <c:pt idx="106">
                  <c:v>44643.400590277779</c:v>
                </c:pt>
                <c:pt idx="107">
                  <c:v>44643.407534722224</c:v>
                </c:pt>
                <c:pt idx="108">
                  <c:v>44643.414479166669</c:v>
                </c:pt>
                <c:pt idx="109">
                  <c:v>44643.421423611115</c:v>
                </c:pt>
                <c:pt idx="110">
                  <c:v>44643.428368055553</c:v>
                </c:pt>
                <c:pt idx="111">
                  <c:v>44643.435312499998</c:v>
                </c:pt>
                <c:pt idx="112">
                  <c:v>44643.442256944443</c:v>
                </c:pt>
                <c:pt idx="113">
                  <c:v>44643.449201388888</c:v>
                </c:pt>
                <c:pt idx="114">
                  <c:v>44643.456145833334</c:v>
                </c:pt>
                <c:pt idx="115">
                  <c:v>44643.463090277779</c:v>
                </c:pt>
                <c:pt idx="116">
                  <c:v>44643.470034722224</c:v>
                </c:pt>
                <c:pt idx="117">
                  <c:v>44643.476979166669</c:v>
                </c:pt>
                <c:pt idx="118">
                  <c:v>44643.483923611115</c:v>
                </c:pt>
                <c:pt idx="119">
                  <c:v>44643.490868055553</c:v>
                </c:pt>
                <c:pt idx="120">
                  <c:v>44643.497812499998</c:v>
                </c:pt>
                <c:pt idx="121">
                  <c:v>44643.504756944443</c:v>
                </c:pt>
                <c:pt idx="122">
                  <c:v>44643.511701388888</c:v>
                </c:pt>
                <c:pt idx="123">
                  <c:v>44643.518645833334</c:v>
                </c:pt>
                <c:pt idx="124">
                  <c:v>44643.525590277779</c:v>
                </c:pt>
                <c:pt idx="125">
                  <c:v>44643.532534722224</c:v>
                </c:pt>
                <c:pt idx="126">
                  <c:v>44643.539479166669</c:v>
                </c:pt>
                <c:pt idx="127">
                  <c:v>44643.546423611115</c:v>
                </c:pt>
                <c:pt idx="128">
                  <c:v>44643.553368055553</c:v>
                </c:pt>
                <c:pt idx="129">
                  <c:v>44643.560312499998</c:v>
                </c:pt>
                <c:pt idx="130">
                  <c:v>44643.567256944443</c:v>
                </c:pt>
                <c:pt idx="131">
                  <c:v>44643.574201388888</c:v>
                </c:pt>
                <c:pt idx="132">
                  <c:v>44643.581145833334</c:v>
                </c:pt>
                <c:pt idx="133">
                  <c:v>44643.588090277779</c:v>
                </c:pt>
                <c:pt idx="134">
                  <c:v>44643.595034722224</c:v>
                </c:pt>
                <c:pt idx="135">
                  <c:v>44643.601979166669</c:v>
                </c:pt>
                <c:pt idx="136">
                  <c:v>44643.608923611115</c:v>
                </c:pt>
                <c:pt idx="137">
                  <c:v>44643.615868055553</c:v>
                </c:pt>
                <c:pt idx="138">
                  <c:v>44643.622812499998</c:v>
                </c:pt>
                <c:pt idx="139">
                  <c:v>44643.629756944443</c:v>
                </c:pt>
                <c:pt idx="140">
                  <c:v>44643.636701388888</c:v>
                </c:pt>
                <c:pt idx="141">
                  <c:v>44643.643645833334</c:v>
                </c:pt>
                <c:pt idx="142">
                  <c:v>44643.650590277779</c:v>
                </c:pt>
                <c:pt idx="143">
                  <c:v>44643.657534722224</c:v>
                </c:pt>
                <c:pt idx="144">
                  <c:v>44643.664479166669</c:v>
                </c:pt>
                <c:pt idx="145">
                  <c:v>44643.671423611115</c:v>
                </c:pt>
                <c:pt idx="146">
                  <c:v>44643.678368055553</c:v>
                </c:pt>
                <c:pt idx="147">
                  <c:v>44643.685312499998</c:v>
                </c:pt>
                <c:pt idx="148">
                  <c:v>44643.692256944443</c:v>
                </c:pt>
                <c:pt idx="149">
                  <c:v>44643.699201388888</c:v>
                </c:pt>
                <c:pt idx="150">
                  <c:v>44643.706145833334</c:v>
                </c:pt>
                <c:pt idx="151">
                  <c:v>44643.713090277779</c:v>
                </c:pt>
                <c:pt idx="152">
                  <c:v>44643.720034722224</c:v>
                </c:pt>
                <c:pt idx="153">
                  <c:v>44643.726979166669</c:v>
                </c:pt>
                <c:pt idx="154">
                  <c:v>44643.733923611115</c:v>
                </c:pt>
                <c:pt idx="155">
                  <c:v>44643.740868055553</c:v>
                </c:pt>
                <c:pt idx="156">
                  <c:v>44643.747812499998</c:v>
                </c:pt>
                <c:pt idx="157">
                  <c:v>44643.754756944443</c:v>
                </c:pt>
                <c:pt idx="158">
                  <c:v>44643.761701388888</c:v>
                </c:pt>
                <c:pt idx="159">
                  <c:v>44643.768645833334</c:v>
                </c:pt>
                <c:pt idx="160">
                  <c:v>44643.775590277779</c:v>
                </c:pt>
                <c:pt idx="161">
                  <c:v>44643.782534722224</c:v>
                </c:pt>
                <c:pt idx="162">
                  <c:v>44643.789479166669</c:v>
                </c:pt>
                <c:pt idx="163">
                  <c:v>44643.796423611115</c:v>
                </c:pt>
                <c:pt idx="164">
                  <c:v>44643.803368055553</c:v>
                </c:pt>
                <c:pt idx="165">
                  <c:v>44643.810312499998</c:v>
                </c:pt>
                <c:pt idx="166">
                  <c:v>44643.817256944443</c:v>
                </c:pt>
                <c:pt idx="167">
                  <c:v>44643.824201388888</c:v>
                </c:pt>
                <c:pt idx="168">
                  <c:v>44643.831145833334</c:v>
                </c:pt>
                <c:pt idx="169">
                  <c:v>44643.838090277779</c:v>
                </c:pt>
                <c:pt idx="170">
                  <c:v>44643.845034722224</c:v>
                </c:pt>
                <c:pt idx="171">
                  <c:v>44643.851979166669</c:v>
                </c:pt>
                <c:pt idx="172">
                  <c:v>44643.858923611115</c:v>
                </c:pt>
                <c:pt idx="173">
                  <c:v>44643.865868055553</c:v>
                </c:pt>
                <c:pt idx="174">
                  <c:v>44643.872812499998</c:v>
                </c:pt>
                <c:pt idx="175">
                  <c:v>44643.879756944443</c:v>
                </c:pt>
                <c:pt idx="176">
                  <c:v>44643.886701388888</c:v>
                </c:pt>
                <c:pt idx="177">
                  <c:v>44643.893645833334</c:v>
                </c:pt>
                <c:pt idx="178">
                  <c:v>44643.900590277779</c:v>
                </c:pt>
                <c:pt idx="179">
                  <c:v>44643.907534722224</c:v>
                </c:pt>
                <c:pt idx="180">
                  <c:v>44643.914479166669</c:v>
                </c:pt>
                <c:pt idx="181">
                  <c:v>44643.921423611115</c:v>
                </c:pt>
                <c:pt idx="182">
                  <c:v>44643.928368055553</c:v>
                </c:pt>
                <c:pt idx="183">
                  <c:v>44643.935312499998</c:v>
                </c:pt>
                <c:pt idx="184">
                  <c:v>44643.942256944443</c:v>
                </c:pt>
                <c:pt idx="185">
                  <c:v>44643.949201388888</c:v>
                </c:pt>
                <c:pt idx="186">
                  <c:v>44643.956145833334</c:v>
                </c:pt>
                <c:pt idx="187">
                  <c:v>44643.963090277779</c:v>
                </c:pt>
                <c:pt idx="188">
                  <c:v>44643.970034722224</c:v>
                </c:pt>
                <c:pt idx="189">
                  <c:v>44643.976979166669</c:v>
                </c:pt>
                <c:pt idx="190">
                  <c:v>44643.983923611115</c:v>
                </c:pt>
                <c:pt idx="191">
                  <c:v>44643.990868055553</c:v>
                </c:pt>
                <c:pt idx="192">
                  <c:v>44643.997812499998</c:v>
                </c:pt>
                <c:pt idx="193">
                  <c:v>44644.004756944443</c:v>
                </c:pt>
                <c:pt idx="194">
                  <c:v>44644.011701388888</c:v>
                </c:pt>
                <c:pt idx="195">
                  <c:v>44644.018645833334</c:v>
                </c:pt>
                <c:pt idx="196">
                  <c:v>44644.025590277779</c:v>
                </c:pt>
                <c:pt idx="197">
                  <c:v>44644.032534722224</c:v>
                </c:pt>
                <c:pt idx="198">
                  <c:v>44644.039479166669</c:v>
                </c:pt>
                <c:pt idx="199">
                  <c:v>44644.046423611115</c:v>
                </c:pt>
                <c:pt idx="200">
                  <c:v>44644.053368055553</c:v>
                </c:pt>
                <c:pt idx="201">
                  <c:v>44644.060312499998</c:v>
                </c:pt>
                <c:pt idx="202">
                  <c:v>44644.067256944443</c:v>
                </c:pt>
                <c:pt idx="203">
                  <c:v>44644.074201388888</c:v>
                </c:pt>
                <c:pt idx="204">
                  <c:v>44644.081145833334</c:v>
                </c:pt>
                <c:pt idx="205">
                  <c:v>44644.088090277779</c:v>
                </c:pt>
                <c:pt idx="206">
                  <c:v>44644.095034722224</c:v>
                </c:pt>
                <c:pt idx="207">
                  <c:v>44644.101979166669</c:v>
                </c:pt>
                <c:pt idx="208">
                  <c:v>44644.108923611115</c:v>
                </c:pt>
                <c:pt idx="209">
                  <c:v>44644.115868055553</c:v>
                </c:pt>
                <c:pt idx="210">
                  <c:v>44644.122812499998</c:v>
                </c:pt>
                <c:pt idx="211">
                  <c:v>44644.129756944443</c:v>
                </c:pt>
                <c:pt idx="212">
                  <c:v>44644.136701388888</c:v>
                </c:pt>
                <c:pt idx="213">
                  <c:v>44644.143645833334</c:v>
                </c:pt>
                <c:pt idx="214">
                  <c:v>44644.150590277779</c:v>
                </c:pt>
                <c:pt idx="215">
                  <c:v>44644.157534722224</c:v>
                </c:pt>
                <c:pt idx="216">
                  <c:v>44644.164479166669</c:v>
                </c:pt>
                <c:pt idx="217">
                  <c:v>44644.171423611115</c:v>
                </c:pt>
                <c:pt idx="218">
                  <c:v>44644.178368055553</c:v>
                </c:pt>
                <c:pt idx="219">
                  <c:v>44644.185312499998</c:v>
                </c:pt>
                <c:pt idx="220">
                  <c:v>44644.192256944443</c:v>
                </c:pt>
                <c:pt idx="221">
                  <c:v>44644.199201388888</c:v>
                </c:pt>
                <c:pt idx="222">
                  <c:v>44644.206145833334</c:v>
                </c:pt>
                <c:pt idx="223">
                  <c:v>44644.213090277779</c:v>
                </c:pt>
                <c:pt idx="224">
                  <c:v>44644.220034722224</c:v>
                </c:pt>
                <c:pt idx="225">
                  <c:v>44644.226979166669</c:v>
                </c:pt>
                <c:pt idx="226">
                  <c:v>44644.233923611115</c:v>
                </c:pt>
                <c:pt idx="227">
                  <c:v>44644.240868055553</c:v>
                </c:pt>
                <c:pt idx="228">
                  <c:v>44644.247812499998</c:v>
                </c:pt>
                <c:pt idx="229">
                  <c:v>44644.254756944443</c:v>
                </c:pt>
                <c:pt idx="230">
                  <c:v>44644.261701388888</c:v>
                </c:pt>
                <c:pt idx="231">
                  <c:v>44644.268645833334</c:v>
                </c:pt>
                <c:pt idx="232">
                  <c:v>44644.275590277779</c:v>
                </c:pt>
                <c:pt idx="233">
                  <c:v>44644.282534722224</c:v>
                </c:pt>
                <c:pt idx="234">
                  <c:v>44644.289479166669</c:v>
                </c:pt>
                <c:pt idx="235">
                  <c:v>44644.296423611115</c:v>
                </c:pt>
                <c:pt idx="236">
                  <c:v>44644.303368055553</c:v>
                </c:pt>
                <c:pt idx="237">
                  <c:v>44644.310312499998</c:v>
                </c:pt>
                <c:pt idx="238">
                  <c:v>44644.317256944443</c:v>
                </c:pt>
                <c:pt idx="239">
                  <c:v>44644.324201388888</c:v>
                </c:pt>
                <c:pt idx="240">
                  <c:v>44644.331145833334</c:v>
                </c:pt>
                <c:pt idx="241">
                  <c:v>44644.338090277779</c:v>
                </c:pt>
                <c:pt idx="242">
                  <c:v>44644.345034722224</c:v>
                </c:pt>
                <c:pt idx="243">
                  <c:v>44644.351979166669</c:v>
                </c:pt>
                <c:pt idx="244">
                  <c:v>44644.358923611115</c:v>
                </c:pt>
                <c:pt idx="245">
                  <c:v>44644.365868055553</c:v>
                </c:pt>
                <c:pt idx="246">
                  <c:v>44644.372812499998</c:v>
                </c:pt>
                <c:pt idx="247">
                  <c:v>44644.379756944443</c:v>
                </c:pt>
                <c:pt idx="248">
                  <c:v>44644.386701388888</c:v>
                </c:pt>
                <c:pt idx="249">
                  <c:v>44644.393645833334</c:v>
                </c:pt>
                <c:pt idx="250">
                  <c:v>44644.400590277779</c:v>
                </c:pt>
                <c:pt idx="251">
                  <c:v>44644.407534722224</c:v>
                </c:pt>
                <c:pt idx="252">
                  <c:v>44644.414479166669</c:v>
                </c:pt>
                <c:pt idx="253">
                  <c:v>44644.421423611115</c:v>
                </c:pt>
                <c:pt idx="254">
                  <c:v>44644.428368055553</c:v>
                </c:pt>
                <c:pt idx="255">
                  <c:v>44644.435312499998</c:v>
                </c:pt>
                <c:pt idx="256">
                  <c:v>44644.442256944443</c:v>
                </c:pt>
                <c:pt idx="257">
                  <c:v>44644.449201388888</c:v>
                </c:pt>
                <c:pt idx="258">
                  <c:v>44644.456145833334</c:v>
                </c:pt>
                <c:pt idx="259">
                  <c:v>44644.463090277779</c:v>
                </c:pt>
                <c:pt idx="260">
                  <c:v>44644.470034722224</c:v>
                </c:pt>
                <c:pt idx="261">
                  <c:v>44644.476979166669</c:v>
                </c:pt>
                <c:pt idx="262">
                  <c:v>44644.483923611115</c:v>
                </c:pt>
                <c:pt idx="263">
                  <c:v>44644.490868055553</c:v>
                </c:pt>
                <c:pt idx="264">
                  <c:v>44644.497812499998</c:v>
                </c:pt>
                <c:pt idx="265">
                  <c:v>44644.504756944443</c:v>
                </c:pt>
                <c:pt idx="266">
                  <c:v>44644.511701388888</c:v>
                </c:pt>
                <c:pt idx="267">
                  <c:v>44644.518645833334</c:v>
                </c:pt>
                <c:pt idx="268">
                  <c:v>44644.525590277779</c:v>
                </c:pt>
                <c:pt idx="269">
                  <c:v>44644.532534722224</c:v>
                </c:pt>
                <c:pt idx="270">
                  <c:v>44644.539479166669</c:v>
                </c:pt>
                <c:pt idx="271">
                  <c:v>44644.546423611115</c:v>
                </c:pt>
                <c:pt idx="272">
                  <c:v>44644.553368055553</c:v>
                </c:pt>
                <c:pt idx="273">
                  <c:v>44644.560312499998</c:v>
                </c:pt>
                <c:pt idx="274">
                  <c:v>44644.567256944443</c:v>
                </c:pt>
                <c:pt idx="275">
                  <c:v>44644.574201388888</c:v>
                </c:pt>
                <c:pt idx="276">
                  <c:v>44644.581145833334</c:v>
                </c:pt>
                <c:pt idx="277">
                  <c:v>44644.588090277779</c:v>
                </c:pt>
                <c:pt idx="278">
                  <c:v>44644.595034722224</c:v>
                </c:pt>
                <c:pt idx="279">
                  <c:v>44644.601979166669</c:v>
                </c:pt>
                <c:pt idx="280">
                  <c:v>44644.608923611115</c:v>
                </c:pt>
                <c:pt idx="281">
                  <c:v>44644.615868055553</c:v>
                </c:pt>
                <c:pt idx="282">
                  <c:v>44644.622812499998</c:v>
                </c:pt>
                <c:pt idx="283">
                  <c:v>44644.629756944443</c:v>
                </c:pt>
                <c:pt idx="284">
                  <c:v>44644.636701388888</c:v>
                </c:pt>
                <c:pt idx="285">
                  <c:v>44644.643645833334</c:v>
                </c:pt>
                <c:pt idx="286">
                  <c:v>44644.650590277779</c:v>
                </c:pt>
                <c:pt idx="287">
                  <c:v>44644.657534722224</c:v>
                </c:pt>
                <c:pt idx="288">
                  <c:v>44644.664479166669</c:v>
                </c:pt>
                <c:pt idx="289">
                  <c:v>44644.671423611115</c:v>
                </c:pt>
                <c:pt idx="290">
                  <c:v>44644.678368055553</c:v>
                </c:pt>
                <c:pt idx="291">
                  <c:v>44644.685312499998</c:v>
                </c:pt>
                <c:pt idx="292">
                  <c:v>44644.692256944443</c:v>
                </c:pt>
                <c:pt idx="293">
                  <c:v>44644.699201388888</c:v>
                </c:pt>
                <c:pt idx="294">
                  <c:v>44644.706145833334</c:v>
                </c:pt>
                <c:pt idx="295">
                  <c:v>44644.713090277779</c:v>
                </c:pt>
                <c:pt idx="296">
                  <c:v>44644.720034722224</c:v>
                </c:pt>
                <c:pt idx="297">
                  <c:v>44644.726979166669</c:v>
                </c:pt>
                <c:pt idx="298">
                  <c:v>44644.733923611115</c:v>
                </c:pt>
                <c:pt idx="299">
                  <c:v>44644.740868055553</c:v>
                </c:pt>
                <c:pt idx="300">
                  <c:v>44644.747812499998</c:v>
                </c:pt>
                <c:pt idx="301">
                  <c:v>44644.754756944443</c:v>
                </c:pt>
                <c:pt idx="302">
                  <c:v>44644.761701388888</c:v>
                </c:pt>
                <c:pt idx="303">
                  <c:v>44644.768645833334</c:v>
                </c:pt>
                <c:pt idx="304">
                  <c:v>44644.775590277779</c:v>
                </c:pt>
                <c:pt idx="305">
                  <c:v>44644.782534722224</c:v>
                </c:pt>
                <c:pt idx="306">
                  <c:v>44644.789479166669</c:v>
                </c:pt>
                <c:pt idx="307">
                  <c:v>44644.796423611115</c:v>
                </c:pt>
                <c:pt idx="308">
                  <c:v>44644.803368055553</c:v>
                </c:pt>
                <c:pt idx="309">
                  <c:v>44644.810312499998</c:v>
                </c:pt>
                <c:pt idx="310">
                  <c:v>44644.817256944443</c:v>
                </c:pt>
                <c:pt idx="311">
                  <c:v>44644.824201388888</c:v>
                </c:pt>
                <c:pt idx="312">
                  <c:v>44644.831145833334</c:v>
                </c:pt>
                <c:pt idx="313">
                  <c:v>44644.838090277779</c:v>
                </c:pt>
                <c:pt idx="314">
                  <c:v>44644.845034722224</c:v>
                </c:pt>
                <c:pt idx="315">
                  <c:v>44644.851979166669</c:v>
                </c:pt>
                <c:pt idx="316">
                  <c:v>44644.858923611115</c:v>
                </c:pt>
                <c:pt idx="317">
                  <c:v>44644.865868055553</c:v>
                </c:pt>
                <c:pt idx="318">
                  <c:v>44644.872812499998</c:v>
                </c:pt>
                <c:pt idx="319">
                  <c:v>44644.879756944443</c:v>
                </c:pt>
                <c:pt idx="320">
                  <c:v>44644.886701388888</c:v>
                </c:pt>
                <c:pt idx="321">
                  <c:v>44644.893645833334</c:v>
                </c:pt>
                <c:pt idx="322">
                  <c:v>44644.900590277779</c:v>
                </c:pt>
                <c:pt idx="323">
                  <c:v>44644.907534722224</c:v>
                </c:pt>
                <c:pt idx="324">
                  <c:v>44644.914479166669</c:v>
                </c:pt>
                <c:pt idx="325">
                  <c:v>44644.921423611115</c:v>
                </c:pt>
                <c:pt idx="326">
                  <c:v>44644.928368055553</c:v>
                </c:pt>
                <c:pt idx="327">
                  <c:v>44644.935312499998</c:v>
                </c:pt>
                <c:pt idx="328">
                  <c:v>44644.942256944443</c:v>
                </c:pt>
                <c:pt idx="329">
                  <c:v>44644.949201388888</c:v>
                </c:pt>
                <c:pt idx="330">
                  <c:v>44644.956145833334</c:v>
                </c:pt>
                <c:pt idx="331">
                  <c:v>44644.963090277779</c:v>
                </c:pt>
                <c:pt idx="332">
                  <c:v>44644.970034722224</c:v>
                </c:pt>
                <c:pt idx="333">
                  <c:v>44644.976979166669</c:v>
                </c:pt>
                <c:pt idx="334">
                  <c:v>44644.983923611115</c:v>
                </c:pt>
                <c:pt idx="335">
                  <c:v>44644.990868055553</c:v>
                </c:pt>
                <c:pt idx="336">
                  <c:v>44644.997812499998</c:v>
                </c:pt>
                <c:pt idx="337">
                  <c:v>44645.004756944443</c:v>
                </c:pt>
                <c:pt idx="338">
                  <c:v>44645.011701388888</c:v>
                </c:pt>
                <c:pt idx="339">
                  <c:v>44645.018645833334</c:v>
                </c:pt>
                <c:pt idx="340">
                  <c:v>44645.025590277779</c:v>
                </c:pt>
                <c:pt idx="341">
                  <c:v>44645.032534722224</c:v>
                </c:pt>
                <c:pt idx="342">
                  <c:v>44645.039479166669</c:v>
                </c:pt>
                <c:pt idx="343">
                  <c:v>44645.046423611115</c:v>
                </c:pt>
                <c:pt idx="344">
                  <c:v>44645.053368055553</c:v>
                </c:pt>
                <c:pt idx="345">
                  <c:v>44645.060312499998</c:v>
                </c:pt>
                <c:pt idx="346">
                  <c:v>44645.067256944443</c:v>
                </c:pt>
                <c:pt idx="347">
                  <c:v>44645.074201388888</c:v>
                </c:pt>
                <c:pt idx="348">
                  <c:v>44645.081145833334</c:v>
                </c:pt>
                <c:pt idx="349">
                  <c:v>44645.088090277779</c:v>
                </c:pt>
                <c:pt idx="350">
                  <c:v>44645.095034722224</c:v>
                </c:pt>
                <c:pt idx="351">
                  <c:v>44645.101979166669</c:v>
                </c:pt>
                <c:pt idx="352">
                  <c:v>44645.108923611115</c:v>
                </c:pt>
                <c:pt idx="353">
                  <c:v>44645.115868055553</c:v>
                </c:pt>
                <c:pt idx="354">
                  <c:v>44645.122812499998</c:v>
                </c:pt>
                <c:pt idx="355">
                  <c:v>44645.129756944443</c:v>
                </c:pt>
                <c:pt idx="356">
                  <c:v>44645.136701388888</c:v>
                </c:pt>
                <c:pt idx="357">
                  <c:v>44645.143645833334</c:v>
                </c:pt>
                <c:pt idx="358">
                  <c:v>44645.150590277779</c:v>
                </c:pt>
                <c:pt idx="359">
                  <c:v>44645.157534722224</c:v>
                </c:pt>
                <c:pt idx="360">
                  <c:v>44645.164479166669</c:v>
                </c:pt>
                <c:pt idx="361">
                  <c:v>44645.171423611115</c:v>
                </c:pt>
                <c:pt idx="362">
                  <c:v>44645.178368055553</c:v>
                </c:pt>
                <c:pt idx="363">
                  <c:v>44645.185312499998</c:v>
                </c:pt>
                <c:pt idx="364">
                  <c:v>44645.192256944443</c:v>
                </c:pt>
                <c:pt idx="365">
                  <c:v>44645.199201388888</c:v>
                </c:pt>
                <c:pt idx="366">
                  <c:v>44645.206145833334</c:v>
                </c:pt>
                <c:pt idx="367">
                  <c:v>44645.213090277779</c:v>
                </c:pt>
                <c:pt idx="368">
                  <c:v>44645.220034722224</c:v>
                </c:pt>
                <c:pt idx="369">
                  <c:v>44645.226979166669</c:v>
                </c:pt>
                <c:pt idx="370">
                  <c:v>44645.233923611115</c:v>
                </c:pt>
                <c:pt idx="371">
                  <c:v>44645.240868055553</c:v>
                </c:pt>
                <c:pt idx="372">
                  <c:v>44645.247812499998</c:v>
                </c:pt>
                <c:pt idx="373">
                  <c:v>44645.254756944443</c:v>
                </c:pt>
                <c:pt idx="374">
                  <c:v>44645.261701388888</c:v>
                </c:pt>
                <c:pt idx="375">
                  <c:v>44645.268645833334</c:v>
                </c:pt>
                <c:pt idx="376">
                  <c:v>44645.275590277779</c:v>
                </c:pt>
                <c:pt idx="377">
                  <c:v>44645.282534722224</c:v>
                </c:pt>
                <c:pt idx="378">
                  <c:v>44645.289479166669</c:v>
                </c:pt>
                <c:pt idx="379">
                  <c:v>44645.296423611115</c:v>
                </c:pt>
                <c:pt idx="380">
                  <c:v>44645.303368055553</c:v>
                </c:pt>
                <c:pt idx="381">
                  <c:v>44645.310312499998</c:v>
                </c:pt>
                <c:pt idx="382">
                  <c:v>44645.317256944443</c:v>
                </c:pt>
                <c:pt idx="383">
                  <c:v>44645.324201388888</c:v>
                </c:pt>
                <c:pt idx="384">
                  <c:v>44645.331145833334</c:v>
                </c:pt>
                <c:pt idx="385">
                  <c:v>44645.338090277779</c:v>
                </c:pt>
                <c:pt idx="386">
                  <c:v>44645.345034722224</c:v>
                </c:pt>
                <c:pt idx="387">
                  <c:v>44645.351979166669</c:v>
                </c:pt>
                <c:pt idx="388">
                  <c:v>44645.358923611115</c:v>
                </c:pt>
                <c:pt idx="389">
                  <c:v>44645.365868055553</c:v>
                </c:pt>
                <c:pt idx="390">
                  <c:v>44645.372812499998</c:v>
                </c:pt>
                <c:pt idx="391">
                  <c:v>44645.379756944443</c:v>
                </c:pt>
                <c:pt idx="392">
                  <c:v>44645.386701388888</c:v>
                </c:pt>
                <c:pt idx="393">
                  <c:v>44645.393645833334</c:v>
                </c:pt>
                <c:pt idx="394">
                  <c:v>44645.400590277779</c:v>
                </c:pt>
                <c:pt idx="395">
                  <c:v>44645.407534722224</c:v>
                </c:pt>
                <c:pt idx="396">
                  <c:v>44645.414479166669</c:v>
                </c:pt>
                <c:pt idx="397">
                  <c:v>44645.421423611115</c:v>
                </c:pt>
                <c:pt idx="398">
                  <c:v>44645.428368055553</c:v>
                </c:pt>
                <c:pt idx="399">
                  <c:v>44645.435312499998</c:v>
                </c:pt>
                <c:pt idx="400">
                  <c:v>44645.442256944443</c:v>
                </c:pt>
                <c:pt idx="401">
                  <c:v>44645.449201388888</c:v>
                </c:pt>
                <c:pt idx="402">
                  <c:v>44645.456145833334</c:v>
                </c:pt>
                <c:pt idx="403">
                  <c:v>44645.463090277779</c:v>
                </c:pt>
                <c:pt idx="404">
                  <c:v>44645.470034722224</c:v>
                </c:pt>
                <c:pt idx="405">
                  <c:v>44645.476979166669</c:v>
                </c:pt>
                <c:pt idx="406">
                  <c:v>44645.483923611115</c:v>
                </c:pt>
                <c:pt idx="407">
                  <c:v>44645.490868055553</c:v>
                </c:pt>
                <c:pt idx="408">
                  <c:v>44645.497812499998</c:v>
                </c:pt>
                <c:pt idx="409">
                  <c:v>44645.504756944443</c:v>
                </c:pt>
                <c:pt idx="410">
                  <c:v>44645.511701388888</c:v>
                </c:pt>
                <c:pt idx="411">
                  <c:v>44645.518645833334</c:v>
                </c:pt>
                <c:pt idx="412">
                  <c:v>44645.525590277779</c:v>
                </c:pt>
                <c:pt idx="413">
                  <c:v>44645.532534722224</c:v>
                </c:pt>
                <c:pt idx="414">
                  <c:v>44645.539479166669</c:v>
                </c:pt>
                <c:pt idx="415">
                  <c:v>44645.546423611115</c:v>
                </c:pt>
                <c:pt idx="416">
                  <c:v>44645.553368055553</c:v>
                </c:pt>
                <c:pt idx="417">
                  <c:v>44645.560312499998</c:v>
                </c:pt>
                <c:pt idx="418">
                  <c:v>44645.567256944443</c:v>
                </c:pt>
                <c:pt idx="419">
                  <c:v>44645.574201388888</c:v>
                </c:pt>
                <c:pt idx="420">
                  <c:v>44645.581145833334</c:v>
                </c:pt>
                <c:pt idx="421">
                  <c:v>44645.588090277779</c:v>
                </c:pt>
                <c:pt idx="422">
                  <c:v>44645.595034722224</c:v>
                </c:pt>
                <c:pt idx="423">
                  <c:v>44645.601979166669</c:v>
                </c:pt>
                <c:pt idx="424">
                  <c:v>44645.608923611115</c:v>
                </c:pt>
                <c:pt idx="425">
                  <c:v>44645.615868055553</c:v>
                </c:pt>
                <c:pt idx="426">
                  <c:v>44645.622812499998</c:v>
                </c:pt>
                <c:pt idx="427">
                  <c:v>44645.629756944443</c:v>
                </c:pt>
                <c:pt idx="428">
                  <c:v>44645.636701388888</c:v>
                </c:pt>
                <c:pt idx="429">
                  <c:v>44645.643645833334</c:v>
                </c:pt>
                <c:pt idx="430">
                  <c:v>44645.650590277779</c:v>
                </c:pt>
                <c:pt idx="431">
                  <c:v>44645.657534722224</c:v>
                </c:pt>
                <c:pt idx="432">
                  <c:v>44645.664479166669</c:v>
                </c:pt>
                <c:pt idx="433">
                  <c:v>44645.671423611115</c:v>
                </c:pt>
                <c:pt idx="434">
                  <c:v>44645.678368055553</c:v>
                </c:pt>
                <c:pt idx="435">
                  <c:v>44645.685312499998</c:v>
                </c:pt>
                <c:pt idx="436">
                  <c:v>44645.692256944443</c:v>
                </c:pt>
                <c:pt idx="437">
                  <c:v>44645.699201388888</c:v>
                </c:pt>
                <c:pt idx="438">
                  <c:v>44645.706145833334</c:v>
                </c:pt>
                <c:pt idx="439">
                  <c:v>44645.713090277779</c:v>
                </c:pt>
                <c:pt idx="440">
                  <c:v>44645.720034722224</c:v>
                </c:pt>
                <c:pt idx="441">
                  <c:v>44645.726979166669</c:v>
                </c:pt>
                <c:pt idx="442">
                  <c:v>44645.733923611115</c:v>
                </c:pt>
                <c:pt idx="443">
                  <c:v>44645.740868055553</c:v>
                </c:pt>
                <c:pt idx="444">
                  <c:v>44645.747812499998</c:v>
                </c:pt>
                <c:pt idx="445">
                  <c:v>44645.754756944443</c:v>
                </c:pt>
                <c:pt idx="446">
                  <c:v>44645.761701388888</c:v>
                </c:pt>
                <c:pt idx="447">
                  <c:v>44645.768645833334</c:v>
                </c:pt>
                <c:pt idx="448">
                  <c:v>44645.775590277779</c:v>
                </c:pt>
                <c:pt idx="449">
                  <c:v>44645.782534722224</c:v>
                </c:pt>
                <c:pt idx="450">
                  <c:v>44645.789479166669</c:v>
                </c:pt>
                <c:pt idx="451">
                  <c:v>44645.796423611115</c:v>
                </c:pt>
                <c:pt idx="452">
                  <c:v>44645.803368055553</c:v>
                </c:pt>
                <c:pt idx="453">
                  <c:v>44645.810312499998</c:v>
                </c:pt>
                <c:pt idx="454">
                  <c:v>44645.817256944443</c:v>
                </c:pt>
                <c:pt idx="455">
                  <c:v>44645.824201388888</c:v>
                </c:pt>
                <c:pt idx="456">
                  <c:v>44645.831145833334</c:v>
                </c:pt>
                <c:pt idx="457">
                  <c:v>44645.838090277779</c:v>
                </c:pt>
                <c:pt idx="458">
                  <c:v>44645.845034722224</c:v>
                </c:pt>
                <c:pt idx="459">
                  <c:v>44645.851979166669</c:v>
                </c:pt>
                <c:pt idx="460">
                  <c:v>44645.858923611115</c:v>
                </c:pt>
                <c:pt idx="461">
                  <c:v>44645.865868055553</c:v>
                </c:pt>
                <c:pt idx="462">
                  <c:v>44645.872812499998</c:v>
                </c:pt>
                <c:pt idx="463">
                  <c:v>44645.879756944443</c:v>
                </c:pt>
                <c:pt idx="464">
                  <c:v>44645.886701388888</c:v>
                </c:pt>
                <c:pt idx="465">
                  <c:v>44645.893645833334</c:v>
                </c:pt>
                <c:pt idx="466">
                  <c:v>44645.900590277779</c:v>
                </c:pt>
                <c:pt idx="467">
                  <c:v>44645.907534722224</c:v>
                </c:pt>
                <c:pt idx="468">
                  <c:v>44645.914479166669</c:v>
                </c:pt>
                <c:pt idx="469">
                  <c:v>44645.921423611115</c:v>
                </c:pt>
                <c:pt idx="470">
                  <c:v>44645.928368055553</c:v>
                </c:pt>
                <c:pt idx="471">
                  <c:v>44645.935312499998</c:v>
                </c:pt>
                <c:pt idx="472">
                  <c:v>44645.942256944443</c:v>
                </c:pt>
                <c:pt idx="473">
                  <c:v>44645.949201388888</c:v>
                </c:pt>
                <c:pt idx="474">
                  <c:v>44645.956145833334</c:v>
                </c:pt>
                <c:pt idx="475">
                  <c:v>44645.963090277779</c:v>
                </c:pt>
                <c:pt idx="476">
                  <c:v>44645.970034722224</c:v>
                </c:pt>
                <c:pt idx="477">
                  <c:v>44645.976979166669</c:v>
                </c:pt>
                <c:pt idx="478">
                  <c:v>44645.983923611115</c:v>
                </c:pt>
                <c:pt idx="479">
                  <c:v>44645.990868055553</c:v>
                </c:pt>
                <c:pt idx="480">
                  <c:v>44645.997812499998</c:v>
                </c:pt>
                <c:pt idx="481">
                  <c:v>44646.004756944443</c:v>
                </c:pt>
                <c:pt idx="482">
                  <c:v>44646.011701388888</c:v>
                </c:pt>
                <c:pt idx="483">
                  <c:v>44646.018645833334</c:v>
                </c:pt>
                <c:pt idx="484">
                  <c:v>44646.025590277779</c:v>
                </c:pt>
                <c:pt idx="485">
                  <c:v>44646.032534722224</c:v>
                </c:pt>
                <c:pt idx="486">
                  <c:v>44646.039479166669</c:v>
                </c:pt>
                <c:pt idx="487">
                  <c:v>44646.046423611115</c:v>
                </c:pt>
                <c:pt idx="488">
                  <c:v>44646.053368055553</c:v>
                </c:pt>
                <c:pt idx="489">
                  <c:v>44646.060312499998</c:v>
                </c:pt>
                <c:pt idx="490">
                  <c:v>44646.067256944443</c:v>
                </c:pt>
                <c:pt idx="491">
                  <c:v>44646.074201388888</c:v>
                </c:pt>
                <c:pt idx="492">
                  <c:v>44646.081145833334</c:v>
                </c:pt>
                <c:pt idx="493">
                  <c:v>44646.088090277779</c:v>
                </c:pt>
                <c:pt idx="494">
                  <c:v>44646.095034722224</c:v>
                </c:pt>
                <c:pt idx="495">
                  <c:v>44646.101979166669</c:v>
                </c:pt>
                <c:pt idx="496">
                  <c:v>44646.108923611115</c:v>
                </c:pt>
                <c:pt idx="497">
                  <c:v>44646.115868055553</c:v>
                </c:pt>
                <c:pt idx="498">
                  <c:v>44646.122812499998</c:v>
                </c:pt>
                <c:pt idx="499">
                  <c:v>44646.129756944443</c:v>
                </c:pt>
                <c:pt idx="500">
                  <c:v>44646.136701388888</c:v>
                </c:pt>
                <c:pt idx="501">
                  <c:v>44646.143645833334</c:v>
                </c:pt>
                <c:pt idx="502">
                  <c:v>44646.150590277779</c:v>
                </c:pt>
                <c:pt idx="503">
                  <c:v>44646.157534722224</c:v>
                </c:pt>
                <c:pt idx="504">
                  <c:v>44646.164479166669</c:v>
                </c:pt>
                <c:pt idx="505">
                  <c:v>44646.171423611115</c:v>
                </c:pt>
                <c:pt idx="506">
                  <c:v>44646.178368055553</c:v>
                </c:pt>
                <c:pt idx="507">
                  <c:v>44646.185312499998</c:v>
                </c:pt>
                <c:pt idx="508">
                  <c:v>44646.192256944443</c:v>
                </c:pt>
                <c:pt idx="509">
                  <c:v>44646.199201388888</c:v>
                </c:pt>
                <c:pt idx="510">
                  <c:v>44646.206145833334</c:v>
                </c:pt>
                <c:pt idx="511">
                  <c:v>44646.213090277779</c:v>
                </c:pt>
                <c:pt idx="512">
                  <c:v>44646.220034722224</c:v>
                </c:pt>
                <c:pt idx="513">
                  <c:v>44646.226979166669</c:v>
                </c:pt>
                <c:pt idx="514">
                  <c:v>44646.233923611115</c:v>
                </c:pt>
                <c:pt idx="515">
                  <c:v>44646.240868055553</c:v>
                </c:pt>
                <c:pt idx="516">
                  <c:v>44646.247812499998</c:v>
                </c:pt>
                <c:pt idx="517">
                  <c:v>44646.254756944443</c:v>
                </c:pt>
                <c:pt idx="518">
                  <c:v>44646.261701388888</c:v>
                </c:pt>
                <c:pt idx="519">
                  <c:v>44646.268645833334</c:v>
                </c:pt>
                <c:pt idx="520">
                  <c:v>44646.275590277779</c:v>
                </c:pt>
                <c:pt idx="521">
                  <c:v>44646.282534722224</c:v>
                </c:pt>
                <c:pt idx="522">
                  <c:v>44646.289479166669</c:v>
                </c:pt>
                <c:pt idx="523">
                  <c:v>44646.296423611115</c:v>
                </c:pt>
                <c:pt idx="524">
                  <c:v>44646.303368055553</c:v>
                </c:pt>
                <c:pt idx="525">
                  <c:v>44646.310312499998</c:v>
                </c:pt>
                <c:pt idx="526">
                  <c:v>44646.317256944443</c:v>
                </c:pt>
                <c:pt idx="527">
                  <c:v>44646.324201388888</c:v>
                </c:pt>
                <c:pt idx="528">
                  <c:v>44646.331145833334</c:v>
                </c:pt>
                <c:pt idx="529">
                  <c:v>44646.338090277779</c:v>
                </c:pt>
                <c:pt idx="530">
                  <c:v>44646.345034722224</c:v>
                </c:pt>
                <c:pt idx="531">
                  <c:v>44646.351979166669</c:v>
                </c:pt>
                <c:pt idx="532">
                  <c:v>44646.358923611115</c:v>
                </c:pt>
                <c:pt idx="533">
                  <c:v>44646.365868055553</c:v>
                </c:pt>
                <c:pt idx="534">
                  <c:v>44646.372812499998</c:v>
                </c:pt>
                <c:pt idx="535">
                  <c:v>44646.379756944443</c:v>
                </c:pt>
                <c:pt idx="536">
                  <c:v>44646.386701388888</c:v>
                </c:pt>
                <c:pt idx="537">
                  <c:v>44646.393645833334</c:v>
                </c:pt>
                <c:pt idx="538">
                  <c:v>44646.400590277779</c:v>
                </c:pt>
                <c:pt idx="539">
                  <c:v>44646.407534722224</c:v>
                </c:pt>
                <c:pt idx="540">
                  <c:v>44646.414479166669</c:v>
                </c:pt>
                <c:pt idx="541">
                  <c:v>44646.421423611115</c:v>
                </c:pt>
                <c:pt idx="542">
                  <c:v>44646.428368055553</c:v>
                </c:pt>
                <c:pt idx="543">
                  <c:v>44646.435312499998</c:v>
                </c:pt>
                <c:pt idx="544">
                  <c:v>44646.442256944443</c:v>
                </c:pt>
                <c:pt idx="545">
                  <c:v>44646.449201388888</c:v>
                </c:pt>
                <c:pt idx="546">
                  <c:v>44646.456145833334</c:v>
                </c:pt>
                <c:pt idx="547">
                  <c:v>44646.463090277779</c:v>
                </c:pt>
                <c:pt idx="548">
                  <c:v>44646.470034722224</c:v>
                </c:pt>
                <c:pt idx="549">
                  <c:v>44646.476979166669</c:v>
                </c:pt>
                <c:pt idx="550">
                  <c:v>44646.483923611115</c:v>
                </c:pt>
                <c:pt idx="551">
                  <c:v>44646.490868055553</c:v>
                </c:pt>
                <c:pt idx="552">
                  <c:v>44646.497812499998</c:v>
                </c:pt>
                <c:pt idx="553">
                  <c:v>44646.504756944443</c:v>
                </c:pt>
                <c:pt idx="554">
                  <c:v>44646.511701388888</c:v>
                </c:pt>
                <c:pt idx="555">
                  <c:v>44646.518645833334</c:v>
                </c:pt>
                <c:pt idx="556">
                  <c:v>44646.525590277779</c:v>
                </c:pt>
                <c:pt idx="557">
                  <c:v>44646.532534722224</c:v>
                </c:pt>
                <c:pt idx="558">
                  <c:v>44646.539479166669</c:v>
                </c:pt>
                <c:pt idx="559">
                  <c:v>44646.546423611115</c:v>
                </c:pt>
                <c:pt idx="560">
                  <c:v>44646.553368055553</c:v>
                </c:pt>
                <c:pt idx="561">
                  <c:v>44646.560312499998</c:v>
                </c:pt>
                <c:pt idx="562">
                  <c:v>44646.567256944443</c:v>
                </c:pt>
                <c:pt idx="563">
                  <c:v>44646.574201388888</c:v>
                </c:pt>
                <c:pt idx="564">
                  <c:v>44646.581145833334</c:v>
                </c:pt>
                <c:pt idx="565">
                  <c:v>44646.588090277779</c:v>
                </c:pt>
                <c:pt idx="566">
                  <c:v>44646.595034722224</c:v>
                </c:pt>
                <c:pt idx="567">
                  <c:v>44646.601979166669</c:v>
                </c:pt>
                <c:pt idx="568">
                  <c:v>44646.608923611115</c:v>
                </c:pt>
                <c:pt idx="569">
                  <c:v>44646.615868055553</c:v>
                </c:pt>
                <c:pt idx="570">
                  <c:v>44646.622812499998</c:v>
                </c:pt>
                <c:pt idx="571">
                  <c:v>44646.629756944443</c:v>
                </c:pt>
                <c:pt idx="572">
                  <c:v>44646.636701388888</c:v>
                </c:pt>
                <c:pt idx="573">
                  <c:v>44646.643645833334</c:v>
                </c:pt>
                <c:pt idx="574">
                  <c:v>44646.650590277779</c:v>
                </c:pt>
                <c:pt idx="575">
                  <c:v>44646.657534722224</c:v>
                </c:pt>
                <c:pt idx="576">
                  <c:v>44646.664479166669</c:v>
                </c:pt>
                <c:pt idx="577">
                  <c:v>44646.671423611115</c:v>
                </c:pt>
                <c:pt idx="578">
                  <c:v>44646.678368055553</c:v>
                </c:pt>
                <c:pt idx="579">
                  <c:v>44646.685312499998</c:v>
                </c:pt>
                <c:pt idx="580">
                  <c:v>44646.692256944443</c:v>
                </c:pt>
                <c:pt idx="581">
                  <c:v>44646.699201388888</c:v>
                </c:pt>
                <c:pt idx="582">
                  <c:v>44646.706145833334</c:v>
                </c:pt>
                <c:pt idx="583">
                  <c:v>44646.713090277779</c:v>
                </c:pt>
                <c:pt idx="584">
                  <c:v>44646.720034722224</c:v>
                </c:pt>
                <c:pt idx="585">
                  <c:v>44646.726979166669</c:v>
                </c:pt>
                <c:pt idx="586">
                  <c:v>44646.733923611115</c:v>
                </c:pt>
                <c:pt idx="587">
                  <c:v>44646.740868055553</c:v>
                </c:pt>
                <c:pt idx="588">
                  <c:v>44646.747812499998</c:v>
                </c:pt>
                <c:pt idx="589">
                  <c:v>44646.754756944443</c:v>
                </c:pt>
                <c:pt idx="590">
                  <c:v>44646.761701388888</c:v>
                </c:pt>
                <c:pt idx="591">
                  <c:v>44646.768645833334</c:v>
                </c:pt>
                <c:pt idx="592">
                  <c:v>44646.775590277779</c:v>
                </c:pt>
                <c:pt idx="593">
                  <c:v>44646.782534722224</c:v>
                </c:pt>
                <c:pt idx="594">
                  <c:v>44646.789479166669</c:v>
                </c:pt>
                <c:pt idx="595">
                  <c:v>44646.796423611115</c:v>
                </c:pt>
                <c:pt idx="596">
                  <c:v>44646.803368055553</c:v>
                </c:pt>
                <c:pt idx="597">
                  <c:v>44646.810312499998</c:v>
                </c:pt>
                <c:pt idx="598">
                  <c:v>44646.817256944443</c:v>
                </c:pt>
                <c:pt idx="599">
                  <c:v>44646.824201388888</c:v>
                </c:pt>
                <c:pt idx="600">
                  <c:v>44646.831145833334</c:v>
                </c:pt>
                <c:pt idx="601">
                  <c:v>44646.838090277779</c:v>
                </c:pt>
                <c:pt idx="602">
                  <c:v>44646.845034722224</c:v>
                </c:pt>
                <c:pt idx="603">
                  <c:v>44646.851979166669</c:v>
                </c:pt>
                <c:pt idx="604">
                  <c:v>44646.858923611115</c:v>
                </c:pt>
                <c:pt idx="605">
                  <c:v>44646.865868055553</c:v>
                </c:pt>
                <c:pt idx="606">
                  <c:v>44646.872812499998</c:v>
                </c:pt>
                <c:pt idx="607">
                  <c:v>44646.879756944443</c:v>
                </c:pt>
                <c:pt idx="608">
                  <c:v>44646.886701388888</c:v>
                </c:pt>
                <c:pt idx="609">
                  <c:v>44646.893645833334</c:v>
                </c:pt>
                <c:pt idx="610">
                  <c:v>44646.900590277779</c:v>
                </c:pt>
                <c:pt idx="611">
                  <c:v>44646.907534722224</c:v>
                </c:pt>
                <c:pt idx="612">
                  <c:v>44646.914479166669</c:v>
                </c:pt>
                <c:pt idx="613">
                  <c:v>44646.921423611115</c:v>
                </c:pt>
                <c:pt idx="614">
                  <c:v>44646.928368055553</c:v>
                </c:pt>
                <c:pt idx="615">
                  <c:v>44646.935312499998</c:v>
                </c:pt>
                <c:pt idx="616">
                  <c:v>44646.942256944443</c:v>
                </c:pt>
                <c:pt idx="617">
                  <c:v>44646.949201388888</c:v>
                </c:pt>
                <c:pt idx="618">
                  <c:v>44646.956145833334</c:v>
                </c:pt>
                <c:pt idx="619">
                  <c:v>44646.963090277779</c:v>
                </c:pt>
                <c:pt idx="620">
                  <c:v>44646.970034722224</c:v>
                </c:pt>
                <c:pt idx="621">
                  <c:v>44646.976979166669</c:v>
                </c:pt>
                <c:pt idx="622">
                  <c:v>44646.983923611115</c:v>
                </c:pt>
                <c:pt idx="623">
                  <c:v>44646.990868055553</c:v>
                </c:pt>
                <c:pt idx="624">
                  <c:v>44646.997812499998</c:v>
                </c:pt>
                <c:pt idx="625">
                  <c:v>44647.004756944443</c:v>
                </c:pt>
                <c:pt idx="626">
                  <c:v>44647.011701388888</c:v>
                </c:pt>
                <c:pt idx="627">
                  <c:v>44647.018645833334</c:v>
                </c:pt>
                <c:pt idx="628">
                  <c:v>44647.025590277779</c:v>
                </c:pt>
                <c:pt idx="629">
                  <c:v>44647.032534722224</c:v>
                </c:pt>
                <c:pt idx="630">
                  <c:v>44647.039479166669</c:v>
                </c:pt>
                <c:pt idx="631">
                  <c:v>44647.046423611115</c:v>
                </c:pt>
                <c:pt idx="632">
                  <c:v>44647.053368055553</c:v>
                </c:pt>
                <c:pt idx="633">
                  <c:v>44647.060312499998</c:v>
                </c:pt>
                <c:pt idx="634">
                  <c:v>44647.067256944443</c:v>
                </c:pt>
                <c:pt idx="635">
                  <c:v>44647.074201388888</c:v>
                </c:pt>
                <c:pt idx="636">
                  <c:v>44647.081145833334</c:v>
                </c:pt>
                <c:pt idx="637">
                  <c:v>44647.088090277779</c:v>
                </c:pt>
                <c:pt idx="638">
                  <c:v>44647.095034722224</c:v>
                </c:pt>
                <c:pt idx="639">
                  <c:v>44647.101979166669</c:v>
                </c:pt>
                <c:pt idx="640">
                  <c:v>44647.108923611115</c:v>
                </c:pt>
                <c:pt idx="641">
                  <c:v>44647.115868055553</c:v>
                </c:pt>
                <c:pt idx="642">
                  <c:v>44647.122812499998</c:v>
                </c:pt>
                <c:pt idx="643">
                  <c:v>44647.129756944443</c:v>
                </c:pt>
                <c:pt idx="644">
                  <c:v>44647.136701388888</c:v>
                </c:pt>
                <c:pt idx="645">
                  <c:v>44647.143645833334</c:v>
                </c:pt>
                <c:pt idx="646">
                  <c:v>44647.150590277779</c:v>
                </c:pt>
                <c:pt idx="647">
                  <c:v>44647.157534722224</c:v>
                </c:pt>
                <c:pt idx="648">
                  <c:v>44647.164479166669</c:v>
                </c:pt>
                <c:pt idx="649">
                  <c:v>44647.171423611115</c:v>
                </c:pt>
                <c:pt idx="650">
                  <c:v>44647.178368055553</c:v>
                </c:pt>
                <c:pt idx="651">
                  <c:v>44647.185312499998</c:v>
                </c:pt>
                <c:pt idx="652">
                  <c:v>44647.192256944443</c:v>
                </c:pt>
                <c:pt idx="653">
                  <c:v>44647.199201388888</c:v>
                </c:pt>
                <c:pt idx="654">
                  <c:v>44647.206145833334</c:v>
                </c:pt>
                <c:pt idx="655">
                  <c:v>44647.213090277779</c:v>
                </c:pt>
                <c:pt idx="656">
                  <c:v>44647.220034722224</c:v>
                </c:pt>
                <c:pt idx="657">
                  <c:v>44647.226979166669</c:v>
                </c:pt>
                <c:pt idx="658">
                  <c:v>44647.233923611115</c:v>
                </c:pt>
                <c:pt idx="659">
                  <c:v>44647.240868055553</c:v>
                </c:pt>
                <c:pt idx="660">
                  <c:v>44647.247812499998</c:v>
                </c:pt>
                <c:pt idx="661">
                  <c:v>44647.254756944443</c:v>
                </c:pt>
                <c:pt idx="662">
                  <c:v>44647.261701388888</c:v>
                </c:pt>
                <c:pt idx="663">
                  <c:v>44647.268645833334</c:v>
                </c:pt>
                <c:pt idx="664">
                  <c:v>44647.275590277779</c:v>
                </c:pt>
                <c:pt idx="665">
                  <c:v>44647.282534722224</c:v>
                </c:pt>
                <c:pt idx="666">
                  <c:v>44647.289479166669</c:v>
                </c:pt>
                <c:pt idx="667">
                  <c:v>44647.296423611115</c:v>
                </c:pt>
                <c:pt idx="668">
                  <c:v>44647.303368055553</c:v>
                </c:pt>
                <c:pt idx="669">
                  <c:v>44647.310312499998</c:v>
                </c:pt>
                <c:pt idx="670">
                  <c:v>44647.317256944443</c:v>
                </c:pt>
                <c:pt idx="671">
                  <c:v>44647.324201388888</c:v>
                </c:pt>
                <c:pt idx="672">
                  <c:v>44647.331145833334</c:v>
                </c:pt>
                <c:pt idx="673">
                  <c:v>44647.338090277779</c:v>
                </c:pt>
                <c:pt idx="674">
                  <c:v>44647.345034722224</c:v>
                </c:pt>
                <c:pt idx="675">
                  <c:v>44647.351979166669</c:v>
                </c:pt>
                <c:pt idx="676">
                  <c:v>44647.358923611115</c:v>
                </c:pt>
                <c:pt idx="677">
                  <c:v>44647.365868055553</c:v>
                </c:pt>
                <c:pt idx="678">
                  <c:v>44647.372812499998</c:v>
                </c:pt>
                <c:pt idx="679">
                  <c:v>44647.379756944443</c:v>
                </c:pt>
                <c:pt idx="680">
                  <c:v>44647.386701388888</c:v>
                </c:pt>
                <c:pt idx="681">
                  <c:v>44647.393645833334</c:v>
                </c:pt>
                <c:pt idx="682">
                  <c:v>44647.400590277779</c:v>
                </c:pt>
                <c:pt idx="683">
                  <c:v>44647.407534722224</c:v>
                </c:pt>
                <c:pt idx="684">
                  <c:v>44647.414479166669</c:v>
                </c:pt>
                <c:pt idx="685">
                  <c:v>44647.421423611115</c:v>
                </c:pt>
                <c:pt idx="686">
                  <c:v>44647.428368055553</c:v>
                </c:pt>
                <c:pt idx="687">
                  <c:v>44647.435312499998</c:v>
                </c:pt>
                <c:pt idx="688">
                  <c:v>44647.442256944443</c:v>
                </c:pt>
                <c:pt idx="689">
                  <c:v>44647.449201388888</c:v>
                </c:pt>
                <c:pt idx="690">
                  <c:v>44647.456145833334</c:v>
                </c:pt>
                <c:pt idx="691">
                  <c:v>44647.463090277779</c:v>
                </c:pt>
                <c:pt idx="692">
                  <c:v>44647.470034722224</c:v>
                </c:pt>
                <c:pt idx="693">
                  <c:v>44647.476979166669</c:v>
                </c:pt>
                <c:pt idx="694">
                  <c:v>44647.483923611115</c:v>
                </c:pt>
                <c:pt idx="695">
                  <c:v>44647.490868055553</c:v>
                </c:pt>
                <c:pt idx="696">
                  <c:v>44647.497812499998</c:v>
                </c:pt>
                <c:pt idx="697">
                  <c:v>44647.504756944443</c:v>
                </c:pt>
                <c:pt idx="698">
                  <c:v>44647.511701388888</c:v>
                </c:pt>
                <c:pt idx="699">
                  <c:v>44647.518645833334</c:v>
                </c:pt>
                <c:pt idx="700">
                  <c:v>44647.525590277779</c:v>
                </c:pt>
                <c:pt idx="701">
                  <c:v>44647.532534722224</c:v>
                </c:pt>
              </c:numCache>
            </c:numRef>
          </c:xVal>
          <c:yVal>
            <c:numRef>
              <c:f>'wall22-1'!$C$40:$C$741</c:f>
              <c:numCache>
                <c:formatCode>General</c:formatCode>
                <c:ptCount val="702"/>
                <c:pt idx="0">
                  <c:v>40.99</c:v>
                </c:pt>
                <c:pt idx="1">
                  <c:v>40.99</c:v>
                </c:pt>
                <c:pt idx="2">
                  <c:v>40.99</c:v>
                </c:pt>
                <c:pt idx="3">
                  <c:v>40.99</c:v>
                </c:pt>
                <c:pt idx="4">
                  <c:v>40.99</c:v>
                </c:pt>
                <c:pt idx="5">
                  <c:v>40.99</c:v>
                </c:pt>
                <c:pt idx="6">
                  <c:v>40.99</c:v>
                </c:pt>
                <c:pt idx="7">
                  <c:v>40.99</c:v>
                </c:pt>
                <c:pt idx="8">
                  <c:v>40.99</c:v>
                </c:pt>
                <c:pt idx="9">
                  <c:v>41</c:v>
                </c:pt>
                <c:pt idx="10">
                  <c:v>40.99</c:v>
                </c:pt>
                <c:pt idx="11">
                  <c:v>41</c:v>
                </c:pt>
                <c:pt idx="12">
                  <c:v>40.99</c:v>
                </c:pt>
                <c:pt idx="13">
                  <c:v>41</c:v>
                </c:pt>
                <c:pt idx="14">
                  <c:v>41</c:v>
                </c:pt>
                <c:pt idx="15">
                  <c:v>41</c:v>
                </c:pt>
                <c:pt idx="16">
                  <c:v>41</c:v>
                </c:pt>
                <c:pt idx="17">
                  <c:v>41</c:v>
                </c:pt>
                <c:pt idx="18">
                  <c:v>41</c:v>
                </c:pt>
                <c:pt idx="19">
                  <c:v>41</c:v>
                </c:pt>
                <c:pt idx="20">
                  <c:v>40.99</c:v>
                </c:pt>
                <c:pt idx="21">
                  <c:v>41</c:v>
                </c:pt>
                <c:pt idx="22">
                  <c:v>40.99</c:v>
                </c:pt>
                <c:pt idx="23">
                  <c:v>40.99</c:v>
                </c:pt>
                <c:pt idx="24">
                  <c:v>40.99</c:v>
                </c:pt>
                <c:pt idx="25">
                  <c:v>40.99</c:v>
                </c:pt>
                <c:pt idx="26">
                  <c:v>40.99</c:v>
                </c:pt>
                <c:pt idx="27">
                  <c:v>40.99</c:v>
                </c:pt>
                <c:pt idx="28">
                  <c:v>40.99</c:v>
                </c:pt>
                <c:pt idx="29">
                  <c:v>40.99</c:v>
                </c:pt>
                <c:pt idx="30">
                  <c:v>40.99</c:v>
                </c:pt>
                <c:pt idx="31">
                  <c:v>40.99</c:v>
                </c:pt>
                <c:pt idx="32">
                  <c:v>40.99</c:v>
                </c:pt>
                <c:pt idx="33">
                  <c:v>40.99</c:v>
                </c:pt>
                <c:pt idx="34">
                  <c:v>40.99</c:v>
                </c:pt>
                <c:pt idx="35">
                  <c:v>40.98</c:v>
                </c:pt>
                <c:pt idx="36">
                  <c:v>40.98</c:v>
                </c:pt>
                <c:pt idx="37">
                  <c:v>40.98</c:v>
                </c:pt>
                <c:pt idx="38">
                  <c:v>40.98</c:v>
                </c:pt>
                <c:pt idx="39">
                  <c:v>40.98</c:v>
                </c:pt>
                <c:pt idx="40">
                  <c:v>40.98</c:v>
                </c:pt>
                <c:pt idx="41">
                  <c:v>40.98</c:v>
                </c:pt>
                <c:pt idx="42">
                  <c:v>40.98</c:v>
                </c:pt>
                <c:pt idx="43">
                  <c:v>40.98</c:v>
                </c:pt>
                <c:pt idx="44">
                  <c:v>40.98</c:v>
                </c:pt>
                <c:pt idx="45">
                  <c:v>40.98</c:v>
                </c:pt>
                <c:pt idx="46">
                  <c:v>40.98</c:v>
                </c:pt>
                <c:pt idx="47">
                  <c:v>40.98</c:v>
                </c:pt>
                <c:pt idx="48">
                  <c:v>40.98</c:v>
                </c:pt>
                <c:pt idx="49">
                  <c:v>40.97</c:v>
                </c:pt>
                <c:pt idx="50">
                  <c:v>40.97</c:v>
                </c:pt>
                <c:pt idx="51">
                  <c:v>40.97</c:v>
                </c:pt>
                <c:pt idx="52">
                  <c:v>40.97</c:v>
                </c:pt>
                <c:pt idx="53">
                  <c:v>40.97</c:v>
                </c:pt>
                <c:pt idx="54">
                  <c:v>40.97</c:v>
                </c:pt>
                <c:pt idx="55">
                  <c:v>40.97</c:v>
                </c:pt>
                <c:pt idx="56">
                  <c:v>40.97</c:v>
                </c:pt>
                <c:pt idx="57">
                  <c:v>40.97</c:v>
                </c:pt>
                <c:pt idx="58">
                  <c:v>40.97</c:v>
                </c:pt>
                <c:pt idx="59">
                  <c:v>40.97</c:v>
                </c:pt>
                <c:pt idx="60">
                  <c:v>40.97</c:v>
                </c:pt>
                <c:pt idx="61">
                  <c:v>40.97</c:v>
                </c:pt>
                <c:pt idx="62">
                  <c:v>40.97</c:v>
                </c:pt>
                <c:pt idx="63">
                  <c:v>40.97</c:v>
                </c:pt>
                <c:pt idx="64">
                  <c:v>40.97</c:v>
                </c:pt>
                <c:pt idx="65">
                  <c:v>40.97</c:v>
                </c:pt>
                <c:pt idx="66">
                  <c:v>40.97</c:v>
                </c:pt>
                <c:pt idx="67">
                  <c:v>40.96</c:v>
                </c:pt>
                <c:pt idx="68">
                  <c:v>40.96</c:v>
                </c:pt>
                <c:pt idx="69">
                  <c:v>40.96</c:v>
                </c:pt>
                <c:pt idx="70">
                  <c:v>40.96</c:v>
                </c:pt>
                <c:pt idx="71">
                  <c:v>40.96</c:v>
                </c:pt>
                <c:pt idx="72">
                  <c:v>40.96</c:v>
                </c:pt>
                <c:pt idx="73">
                  <c:v>40.96</c:v>
                </c:pt>
                <c:pt idx="74">
                  <c:v>40.96</c:v>
                </c:pt>
                <c:pt idx="75">
                  <c:v>40.96</c:v>
                </c:pt>
                <c:pt idx="76">
                  <c:v>40.96</c:v>
                </c:pt>
                <c:pt idx="77">
                  <c:v>40.96</c:v>
                </c:pt>
                <c:pt idx="78">
                  <c:v>40.96</c:v>
                </c:pt>
                <c:pt idx="79">
                  <c:v>40.96</c:v>
                </c:pt>
                <c:pt idx="80">
                  <c:v>40.96</c:v>
                </c:pt>
                <c:pt idx="81">
                  <c:v>40.96</c:v>
                </c:pt>
                <c:pt idx="82">
                  <c:v>40.96</c:v>
                </c:pt>
                <c:pt idx="83">
                  <c:v>40.96</c:v>
                </c:pt>
                <c:pt idx="84">
                  <c:v>40.96</c:v>
                </c:pt>
                <c:pt idx="85">
                  <c:v>40.949999999999903</c:v>
                </c:pt>
                <c:pt idx="86">
                  <c:v>40.949999999999903</c:v>
                </c:pt>
                <c:pt idx="87">
                  <c:v>40.949999999999903</c:v>
                </c:pt>
                <c:pt idx="88">
                  <c:v>40.949999999999903</c:v>
                </c:pt>
                <c:pt idx="89">
                  <c:v>40.949999999999903</c:v>
                </c:pt>
                <c:pt idx="90">
                  <c:v>40.949999999999903</c:v>
                </c:pt>
                <c:pt idx="91">
                  <c:v>40.949999999999903</c:v>
                </c:pt>
                <c:pt idx="92">
                  <c:v>40.949999999999903</c:v>
                </c:pt>
                <c:pt idx="93">
                  <c:v>40.949999999999903</c:v>
                </c:pt>
                <c:pt idx="94">
                  <c:v>40.949999999999903</c:v>
                </c:pt>
                <c:pt idx="95">
                  <c:v>40.949999999999903</c:v>
                </c:pt>
                <c:pt idx="96">
                  <c:v>40.949999999999903</c:v>
                </c:pt>
                <c:pt idx="97">
                  <c:v>40.949999999999903</c:v>
                </c:pt>
                <c:pt idx="98">
                  <c:v>40.949999999999903</c:v>
                </c:pt>
                <c:pt idx="99">
                  <c:v>40.949999999999903</c:v>
                </c:pt>
                <c:pt idx="100">
                  <c:v>40.949999999999903</c:v>
                </c:pt>
                <c:pt idx="101">
                  <c:v>40.949999999999903</c:v>
                </c:pt>
                <c:pt idx="102">
                  <c:v>40.949999999999903</c:v>
                </c:pt>
                <c:pt idx="103">
                  <c:v>40.949999999999903</c:v>
                </c:pt>
                <c:pt idx="104">
                  <c:v>40.949999999999903</c:v>
                </c:pt>
                <c:pt idx="105">
                  <c:v>40.949999999999903</c:v>
                </c:pt>
                <c:pt idx="106">
                  <c:v>40.949999999999903</c:v>
                </c:pt>
                <c:pt idx="107">
                  <c:v>40.949999999999903</c:v>
                </c:pt>
                <c:pt idx="108">
                  <c:v>40.949999999999903</c:v>
                </c:pt>
                <c:pt idx="109">
                  <c:v>40.949999999999903</c:v>
                </c:pt>
                <c:pt idx="110">
                  <c:v>40.949999999999903</c:v>
                </c:pt>
                <c:pt idx="111">
                  <c:v>40.949999999999903</c:v>
                </c:pt>
                <c:pt idx="112">
                  <c:v>40.949999999999903</c:v>
                </c:pt>
                <c:pt idx="113">
                  <c:v>40.949999999999903</c:v>
                </c:pt>
                <c:pt idx="114">
                  <c:v>40.949999999999903</c:v>
                </c:pt>
                <c:pt idx="115">
                  <c:v>40.949999999999903</c:v>
                </c:pt>
                <c:pt idx="116">
                  <c:v>40.949999999999903</c:v>
                </c:pt>
                <c:pt idx="117">
                  <c:v>40.949999999999903</c:v>
                </c:pt>
                <c:pt idx="118">
                  <c:v>40.949999999999903</c:v>
                </c:pt>
                <c:pt idx="119">
                  <c:v>40.949999999999903</c:v>
                </c:pt>
                <c:pt idx="120">
                  <c:v>40.96</c:v>
                </c:pt>
                <c:pt idx="121">
                  <c:v>40.96</c:v>
                </c:pt>
                <c:pt idx="122">
                  <c:v>40.96</c:v>
                </c:pt>
                <c:pt idx="123">
                  <c:v>40.96</c:v>
                </c:pt>
                <c:pt idx="124">
                  <c:v>40.96</c:v>
                </c:pt>
                <c:pt idx="125">
                  <c:v>40.96</c:v>
                </c:pt>
                <c:pt idx="126">
                  <c:v>40.96</c:v>
                </c:pt>
                <c:pt idx="127">
                  <c:v>40.97</c:v>
                </c:pt>
                <c:pt idx="128">
                  <c:v>40.97</c:v>
                </c:pt>
                <c:pt idx="129">
                  <c:v>40.97</c:v>
                </c:pt>
                <c:pt idx="130">
                  <c:v>40.97</c:v>
                </c:pt>
                <c:pt idx="131">
                  <c:v>40.97</c:v>
                </c:pt>
                <c:pt idx="132">
                  <c:v>40.97</c:v>
                </c:pt>
                <c:pt idx="133">
                  <c:v>40.98</c:v>
                </c:pt>
                <c:pt idx="134">
                  <c:v>40.98</c:v>
                </c:pt>
                <c:pt idx="135">
                  <c:v>40.98</c:v>
                </c:pt>
                <c:pt idx="136">
                  <c:v>40.98</c:v>
                </c:pt>
                <c:pt idx="137">
                  <c:v>40.98</c:v>
                </c:pt>
                <c:pt idx="138">
                  <c:v>40.98</c:v>
                </c:pt>
                <c:pt idx="139">
                  <c:v>40.98</c:v>
                </c:pt>
                <c:pt idx="140">
                  <c:v>40.99</c:v>
                </c:pt>
                <c:pt idx="141">
                  <c:v>40.99</c:v>
                </c:pt>
                <c:pt idx="142">
                  <c:v>40.99</c:v>
                </c:pt>
                <c:pt idx="143">
                  <c:v>40.99</c:v>
                </c:pt>
                <c:pt idx="144">
                  <c:v>40.99</c:v>
                </c:pt>
                <c:pt idx="145">
                  <c:v>40.99</c:v>
                </c:pt>
                <c:pt idx="146">
                  <c:v>40.99</c:v>
                </c:pt>
                <c:pt idx="147">
                  <c:v>40.99</c:v>
                </c:pt>
                <c:pt idx="148">
                  <c:v>40.99</c:v>
                </c:pt>
                <c:pt idx="149">
                  <c:v>41</c:v>
                </c:pt>
                <c:pt idx="150">
                  <c:v>41</c:v>
                </c:pt>
                <c:pt idx="151">
                  <c:v>41</c:v>
                </c:pt>
                <c:pt idx="152">
                  <c:v>41</c:v>
                </c:pt>
                <c:pt idx="153">
                  <c:v>41</c:v>
                </c:pt>
                <c:pt idx="154">
                  <c:v>41</c:v>
                </c:pt>
                <c:pt idx="155">
                  <c:v>41</c:v>
                </c:pt>
                <c:pt idx="156">
                  <c:v>41</c:v>
                </c:pt>
                <c:pt idx="157">
                  <c:v>41</c:v>
                </c:pt>
                <c:pt idx="158">
                  <c:v>41</c:v>
                </c:pt>
                <c:pt idx="159">
                  <c:v>41</c:v>
                </c:pt>
                <c:pt idx="160">
                  <c:v>41</c:v>
                </c:pt>
                <c:pt idx="161">
                  <c:v>41</c:v>
                </c:pt>
                <c:pt idx="162">
                  <c:v>41</c:v>
                </c:pt>
                <c:pt idx="163">
                  <c:v>41</c:v>
                </c:pt>
                <c:pt idx="164">
                  <c:v>41</c:v>
                </c:pt>
                <c:pt idx="165">
                  <c:v>41</c:v>
                </c:pt>
                <c:pt idx="166">
                  <c:v>41</c:v>
                </c:pt>
                <c:pt idx="167">
                  <c:v>41</c:v>
                </c:pt>
                <c:pt idx="168">
                  <c:v>40.99</c:v>
                </c:pt>
                <c:pt idx="169">
                  <c:v>40.99</c:v>
                </c:pt>
                <c:pt idx="170">
                  <c:v>40.99</c:v>
                </c:pt>
                <c:pt idx="171">
                  <c:v>40.99</c:v>
                </c:pt>
                <c:pt idx="172">
                  <c:v>40.99</c:v>
                </c:pt>
                <c:pt idx="173">
                  <c:v>40.99</c:v>
                </c:pt>
                <c:pt idx="174">
                  <c:v>40.99</c:v>
                </c:pt>
                <c:pt idx="175">
                  <c:v>40.99</c:v>
                </c:pt>
                <c:pt idx="176">
                  <c:v>40.99</c:v>
                </c:pt>
                <c:pt idx="177">
                  <c:v>40.99</c:v>
                </c:pt>
                <c:pt idx="178">
                  <c:v>40.99</c:v>
                </c:pt>
                <c:pt idx="179">
                  <c:v>40.98</c:v>
                </c:pt>
                <c:pt idx="180">
                  <c:v>40.98</c:v>
                </c:pt>
                <c:pt idx="181">
                  <c:v>40.98</c:v>
                </c:pt>
                <c:pt idx="182">
                  <c:v>40.98</c:v>
                </c:pt>
                <c:pt idx="183">
                  <c:v>40.98</c:v>
                </c:pt>
                <c:pt idx="184">
                  <c:v>40.98</c:v>
                </c:pt>
                <c:pt idx="185">
                  <c:v>40.98</c:v>
                </c:pt>
                <c:pt idx="186">
                  <c:v>40.98</c:v>
                </c:pt>
                <c:pt idx="187">
                  <c:v>40.98</c:v>
                </c:pt>
                <c:pt idx="188">
                  <c:v>40.98</c:v>
                </c:pt>
                <c:pt idx="189">
                  <c:v>40.98</c:v>
                </c:pt>
                <c:pt idx="190">
                  <c:v>40.98</c:v>
                </c:pt>
                <c:pt idx="191">
                  <c:v>40.97</c:v>
                </c:pt>
                <c:pt idx="192">
                  <c:v>40.97</c:v>
                </c:pt>
                <c:pt idx="193">
                  <c:v>40.97</c:v>
                </c:pt>
                <c:pt idx="194">
                  <c:v>40.97</c:v>
                </c:pt>
                <c:pt idx="195">
                  <c:v>40.97</c:v>
                </c:pt>
                <c:pt idx="196">
                  <c:v>40.97</c:v>
                </c:pt>
                <c:pt idx="197">
                  <c:v>40.97</c:v>
                </c:pt>
                <c:pt idx="198">
                  <c:v>40.97</c:v>
                </c:pt>
                <c:pt idx="199">
                  <c:v>40.97</c:v>
                </c:pt>
                <c:pt idx="200">
                  <c:v>40.97</c:v>
                </c:pt>
                <c:pt idx="201">
                  <c:v>40.97</c:v>
                </c:pt>
                <c:pt idx="202">
                  <c:v>40.97</c:v>
                </c:pt>
                <c:pt idx="203">
                  <c:v>40.97</c:v>
                </c:pt>
                <c:pt idx="204">
                  <c:v>40.97</c:v>
                </c:pt>
                <c:pt idx="205">
                  <c:v>40.97</c:v>
                </c:pt>
                <c:pt idx="206">
                  <c:v>40.97</c:v>
                </c:pt>
                <c:pt idx="207">
                  <c:v>40.96</c:v>
                </c:pt>
                <c:pt idx="208">
                  <c:v>40.96</c:v>
                </c:pt>
                <c:pt idx="209">
                  <c:v>40.96</c:v>
                </c:pt>
                <c:pt idx="210">
                  <c:v>40.96</c:v>
                </c:pt>
                <c:pt idx="211">
                  <c:v>40.96</c:v>
                </c:pt>
                <c:pt idx="212">
                  <c:v>40.96</c:v>
                </c:pt>
                <c:pt idx="213">
                  <c:v>40.96</c:v>
                </c:pt>
                <c:pt idx="214">
                  <c:v>40.96</c:v>
                </c:pt>
                <c:pt idx="215">
                  <c:v>40.96</c:v>
                </c:pt>
                <c:pt idx="216">
                  <c:v>40.96</c:v>
                </c:pt>
                <c:pt idx="217">
                  <c:v>40.96</c:v>
                </c:pt>
                <c:pt idx="218">
                  <c:v>40.96</c:v>
                </c:pt>
                <c:pt idx="219">
                  <c:v>40.96</c:v>
                </c:pt>
                <c:pt idx="220">
                  <c:v>40.96</c:v>
                </c:pt>
                <c:pt idx="221">
                  <c:v>40.96</c:v>
                </c:pt>
                <c:pt idx="222">
                  <c:v>40.96</c:v>
                </c:pt>
                <c:pt idx="223">
                  <c:v>40.96</c:v>
                </c:pt>
                <c:pt idx="224">
                  <c:v>40.96</c:v>
                </c:pt>
                <c:pt idx="225">
                  <c:v>40.96</c:v>
                </c:pt>
                <c:pt idx="226">
                  <c:v>40.949999999999903</c:v>
                </c:pt>
                <c:pt idx="227">
                  <c:v>40.949999999999903</c:v>
                </c:pt>
                <c:pt idx="228">
                  <c:v>40.949999999999903</c:v>
                </c:pt>
                <c:pt idx="229">
                  <c:v>40.949999999999903</c:v>
                </c:pt>
                <c:pt idx="230">
                  <c:v>40.949999999999903</c:v>
                </c:pt>
                <c:pt idx="231">
                  <c:v>40.949999999999903</c:v>
                </c:pt>
                <c:pt idx="232">
                  <c:v>40.949999999999903</c:v>
                </c:pt>
                <c:pt idx="233">
                  <c:v>40.949999999999903</c:v>
                </c:pt>
                <c:pt idx="234">
                  <c:v>40.949999999999903</c:v>
                </c:pt>
                <c:pt idx="235">
                  <c:v>40.949999999999903</c:v>
                </c:pt>
                <c:pt idx="236">
                  <c:v>40.949999999999903</c:v>
                </c:pt>
                <c:pt idx="237">
                  <c:v>40.949999999999903</c:v>
                </c:pt>
                <c:pt idx="238">
                  <c:v>40.949999999999903</c:v>
                </c:pt>
                <c:pt idx="239">
                  <c:v>40.949999999999903</c:v>
                </c:pt>
                <c:pt idx="240">
                  <c:v>40.949999999999903</c:v>
                </c:pt>
                <c:pt idx="241">
                  <c:v>40.949999999999903</c:v>
                </c:pt>
                <c:pt idx="242">
                  <c:v>40.949999999999903</c:v>
                </c:pt>
                <c:pt idx="243">
                  <c:v>40.949999999999903</c:v>
                </c:pt>
                <c:pt idx="244">
                  <c:v>40.949999999999903</c:v>
                </c:pt>
                <c:pt idx="245">
                  <c:v>40.949999999999903</c:v>
                </c:pt>
                <c:pt idx="246">
                  <c:v>40.949999999999903</c:v>
                </c:pt>
                <c:pt idx="247">
                  <c:v>40.949999999999903</c:v>
                </c:pt>
                <c:pt idx="248">
                  <c:v>40.949999999999903</c:v>
                </c:pt>
                <c:pt idx="249">
                  <c:v>40.949999999999903</c:v>
                </c:pt>
                <c:pt idx="250">
                  <c:v>40.949999999999903</c:v>
                </c:pt>
                <c:pt idx="251">
                  <c:v>40.949999999999903</c:v>
                </c:pt>
                <c:pt idx="252">
                  <c:v>40.949999999999903</c:v>
                </c:pt>
                <c:pt idx="253">
                  <c:v>40.949999999999903</c:v>
                </c:pt>
                <c:pt idx="254">
                  <c:v>40.949999999999903</c:v>
                </c:pt>
                <c:pt idx="255">
                  <c:v>40.949999999999903</c:v>
                </c:pt>
                <c:pt idx="256">
                  <c:v>40.96</c:v>
                </c:pt>
                <c:pt idx="257">
                  <c:v>40.96</c:v>
                </c:pt>
                <c:pt idx="258">
                  <c:v>40.96</c:v>
                </c:pt>
                <c:pt idx="259">
                  <c:v>40.96</c:v>
                </c:pt>
                <c:pt idx="260">
                  <c:v>40.96</c:v>
                </c:pt>
                <c:pt idx="261">
                  <c:v>40.96</c:v>
                </c:pt>
                <c:pt idx="262">
                  <c:v>40.96</c:v>
                </c:pt>
                <c:pt idx="263">
                  <c:v>40.96</c:v>
                </c:pt>
                <c:pt idx="264">
                  <c:v>40.97</c:v>
                </c:pt>
                <c:pt idx="265">
                  <c:v>40.97</c:v>
                </c:pt>
                <c:pt idx="266">
                  <c:v>40.97</c:v>
                </c:pt>
                <c:pt idx="267">
                  <c:v>40.97</c:v>
                </c:pt>
                <c:pt idx="268">
                  <c:v>40.97</c:v>
                </c:pt>
                <c:pt idx="269">
                  <c:v>40.97</c:v>
                </c:pt>
                <c:pt idx="270">
                  <c:v>40.98</c:v>
                </c:pt>
                <c:pt idx="271">
                  <c:v>40.98</c:v>
                </c:pt>
                <c:pt idx="272">
                  <c:v>40.98</c:v>
                </c:pt>
                <c:pt idx="273">
                  <c:v>40.98</c:v>
                </c:pt>
                <c:pt idx="274">
                  <c:v>40.98</c:v>
                </c:pt>
                <c:pt idx="275">
                  <c:v>40.99</c:v>
                </c:pt>
                <c:pt idx="276">
                  <c:v>40.99</c:v>
                </c:pt>
                <c:pt idx="277">
                  <c:v>40.99</c:v>
                </c:pt>
                <c:pt idx="278">
                  <c:v>40.99</c:v>
                </c:pt>
                <c:pt idx="279">
                  <c:v>40.99</c:v>
                </c:pt>
                <c:pt idx="280">
                  <c:v>40.99</c:v>
                </c:pt>
                <c:pt idx="281">
                  <c:v>40.99</c:v>
                </c:pt>
                <c:pt idx="282">
                  <c:v>40.99</c:v>
                </c:pt>
                <c:pt idx="283">
                  <c:v>40.99</c:v>
                </c:pt>
                <c:pt idx="284">
                  <c:v>40.99</c:v>
                </c:pt>
                <c:pt idx="285">
                  <c:v>41</c:v>
                </c:pt>
                <c:pt idx="286">
                  <c:v>41</c:v>
                </c:pt>
                <c:pt idx="287">
                  <c:v>41</c:v>
                </c:pt>
                <c:pt idx="288">
                  <c:v>41</c:v>
                </c:pt>
                <c:pt idx="289">
                  <c:v>41</c:v>
                </c:pt>
                <c:pt idx="290">
                  <c:v>41</c:v>
                </c:pt>
                <c:pt idx="291">
                  <c:v>41</c:v>
                </c:pt>
                <c:pt idx="292">
                  <c:v>41</c:v>
                </c:pt>
                <c:pt idx="293">
                  <c:v>41</c:v>
                </c:pt>
                <c:pt idx="294">
                  <c:v>41.01</c:v>
                </c:pt>
                <c:pt idx="295">
                  <c:v>41.01</c:v>
                </c:pt>
                <c:pt idx="296">
                  <c:v>41.01</c:v>
                </c:pt>
                <c:pt idx="297">
                  <c:v>41.01</c:v>
                </c:pt>
                <c:pt idx="298">
                  <c:v>41.01</c:v>
                </c:pt>
                <c:pt idx="299">
                  <c:v>41.01</c:v>
                </c:pt>
                <c:pt idx="300">
                  <c:v>41.01</c:v>
                </c:pt>
                <c:pt idx="301">
                  <c:v>41.01</c:v>
                </c:pt>
                <c:pt idx="302">
                  <c:v>41.01</c:v>
                </c:pt>
                <c:pt idx="303">
                  <c:v>41.01</c:v>
                </c:pt>
                <c:pt idx="304">
                  <c:v>41.01</c:v>
                </c:pt>
                <c:pt idx="305">
                  <c:v>41.01</c:v>
                </c:pt>
                <c:pt idx="306">
                  <c:v>41.01</c:v>
                </c:pt>
                <c:pt idx="307">
                  <c:v>41.01</c:v>
                </c:pt>
                <c:pt idx="308">
                  <c:v>41.01</c:v>
                </c:pt>
                <c:pt idx="309">
                  <c:v>41.01</c:v>
                </c:pt>
                <c:pt idx="310">
                  <c:v>41.01</c:v>
                </c:pt>
                <c:pt idx="311">
                  <c:v>41.01</c:v>
                </c:pt>
                <c:pt idx="312">
                  <c:v>41.01</c:v>
                </c:pt>
                <c:pt idx="313">
                  <c:v>41.01</c:v>
                </c:pt>
                <c:pt idx="314">
                  <c:v>41.01</c:v>
                </c:pt>
                <c:pt idx="315">
                  <c:v>41</c:v>
                </c:pt>
                <c:pt idx="316">
                  <c:v>41</c:v>
                </c:pt>
                <c:pt idx="317">
                  <c:v>41</c:v>
                </c:pt>
                <c:pt idx="318">
                  <c:v>41</c:v>
                </c:pt>
                <c:pt idx="319">
                  <c:v>41</c:v>
                </c:pt>
                <c:pt idx="320">
                  <c:v>41</c:v>
                </c:pt>
                <c:pt idx="321">
                  <c:v>41</c:v>
                </c:pt>
                <c:pt idx="322">
                  <c:v>41</c:v>
                </c:pt>
                <c:pt idx="323">
                  <c:v>41</c:v>
                </c:pt>
                <c:pt idx="324">
                  <c:v>41</c:v>
                </c:pt>
                <c:pt idx="325">
                  <c:v>41</c:v>
                </c:pt>
                <c:pt idx="326">
                  <c:v>41</c:v>
                </c:pt>
                <c:pt idx="327">
                  <c:v>40.99</c:v>
                </c:pt>
                <c:pt idx="328">
                  <c:v>40.99</c:v>
                </c:pt>
                <c:pt idx="329">
                  <c:v>40.99</c:v>
                </c:pt>
                <c:pt idx="330">
                  <c:v>40.99</c:v>
                </c:pt>
                <c:pt idx="331">
                  <c:v>40.99</c:v>
                </c:pt>
                <c:pt idx="332">
                  <c:v>40.99</c:v>
                </c:pt>
                <c:pt idx="333">
                  <c:v>40.99</c:v>
                </c:pt>
                <c:pt idx="334">
                  <c:v>40.99</c:v>
                </c:pt>
                <c:pt idx="335">
                  <c:v>40.99</c:v>
                </c:pt>
                <c:pt idx="336">
                  <c:v>40.99</c:v>
                </c:pt>
                <c:pt idx="337">
                  <c:v>40.99</c:v>
                </c:pt>
                <c:pt idx="338">
                  <c:v>40.99</c:v>
                </c:pt>
                <c:pt idx="339">
                  <c:v>40.99</c:v>
                </c:pt>
                <c:pt idx="340">
                  <c:v>40.99</c:v>
                </c:pt>
                <c:pt idx="341">
                  <c:v>40.99</c:v>
                </c:pt>
                <c:pt idx="342">
                  <c:v>40.99</c:v>
                </c:pt>
                <c:pt idx="343">
                  <c:v>40.99</c:v>
                </c:pt>
                <c:pt idx="344">
                  <c:v>40.99</c:v>
                </c:pt>
                <c:pt idx="345">
                  <c:v>40.99</c:v>
                </c:pt>
                <c:pt idx="346">
                  <c:v>40.98</c:v>
                </c:pt>
                <c:pt idx="347">
                  <c:v>40.98</c:v>
                </c:pt>
                <c:pt idx="348">
                  <c:v>40.98</c:v>
                </c:pt>
                <c:pt idx="349">
                  <c:v>40.98</c:v>
                </c:pt>
                <c:pt idx="350">
                  <c:v>40.98</c:v>
                </c:pt>
                <c:pt idx="351">
                  <c:v>40.98</c:v>
                </c:pt>
                <c:pt idx="352">
                  <c:v>40.98</c:v>
                </c:pt>
                <c:pt idx="353">
                  <c:v>40.98</c:v>
                </c:pt>
                <c:pt idx="354">
                  <c:v>40.98</c:v>
                </c:pt>
                <c:pt idx="355">
                  <c:v>40.98</c:v>
                </c:pt>
                <c:pt idx="356">
                  <c:v>40.98</c:v>
                </c:pt>
                <c:pt idx="357">
                  <c:v>40.98</c:v>
                </c:pt>
                <c:pt idx="358">
                  <c:v>40.98</c:v>
                </c:pt>
                <c:pt idx="359">
                  <c:v>40.98</c:v>
                </c:pt>
                <c:pt idx="360">
                  <c:v>40.98</c:v>
                </c:pt>
                <c:pt idx="361">
                  <c:v>40.98</c:v>
                </c:pt>
                <c:pt idx="362">
                  <c:v>40.98</c:v>
                </c:pt>
                <c:pt idx="363">
                  <c:v>40.98</c:v>
                </c:pt>
                <c:pt idx="364">
                  <c:v>40.98</c:v>
                </c:pt>
                <c:pt idx="365">
                  <c:v>40.98</c:v>
                </c:pt>
                <c:pt idx="366">
                  <c:v>40.98</c:v>
                </c:pt>
                <c:pt idx="367">
                  <c:v>40.98</c:v>
                </c:pt>
                <c:pt idx="368">
                  <c:v>40.98</c:v>
                </c:pt>
                <c:pt idx="369">
                  <c:v>40.98</c:v>
                </c:pt>
                <c:pt idx="370">
                  <c:v>40.98</c:v>
                </c:pt>
                <c:pt idx="371">
                  <c:v>40.98</c:v>
                </c:pt>
                <c:pt idx="372">
                  <c:v>40.98</c:v>
                </c:pt>
                <c:pt idx="373">
                  <c:v>40.98</c:v>
                </c:pt>
                <c:pt idx="374">
                  <c:v>40.98</c:v>
                </c:pt>
                <c:pt idx="375">
                  <c:v>40.98</c:v>
                </c:pt>
                <c:pt idx="376">
                  <c:v>40.98</c:v>
                </c:pt>
                <c:pt idx="377">
                  <c:v>40.98</c:v>
                </c:pt>
                <c:pt idx="378">
                  <c:v>40.98</c:v>
                </c:pt>
                <c:pt idx="379">
                  <c:v>40.98</c:v>
                </c:pt>
                <c:pt idx="380">
                  <c:v>40.98</c:v>
                </c:pt>
                <c:pt idx="381">
                  <c:v>40.98</c:v>
                </c:pt>
                <c:pt idx="382">
                  <c:v>40.98</c:v>
                </c:pt>
                <c:pt idx="383">
                  <c:v>40.98</c:v>
                </c:pt>
                <c:pt idx="384">
                  <c:v>40.98</c:v>
                </c:pt>
                <c:pt idx="385">
                  <c:v>40.98</c:v>
                </c:pt>
                <c:pt idx="386">
                  <c:v>40.98</c:v>
                </c:pt>
                <c:pt idx="387">
                  <c:v>40.98</c:v>
                </c:pt>
                <c:pt idx="388">
                  <c:v>40.98</c:v>
                </c:pt>
                <c:pt idx="389">
                  <c:v>40.98</c:v>
                </c:pt>
                <c:pt idx="390">
                  <c:v>40.98</c:v>
                </c:pt>
                <c:pt idx="391">
                  <c:v>40.98</c:v>
                </c:pt>
                <c:pt idx="392">
                  <c:v>40.98</c:v>
                </c:pt>
                <c:pt idx="393">
                  <c:v>40.98</c:v>
                </c:pt>
                <c:pt idx="394">
                  <c:v>40.98</c:v>
                </c:pt>
                <c:pt idx="395">
                  <c:v>40.98</c:v>
                </c:pt>
                <c:pt idx="396">
                  <c:v>40.98</c:v>
                </c:pt>
                <c:pt idx="397">
                  <c:v>40.98</c:v>
                </c:pt>
                <c:pt idx="398">
                  <c:v>40.98</c:v>
                </c:pt>
                <c:pt idx="399">
                  <c:v>40.98</c:v>
                </c:pt>
                <c:pt idx="400">
                  <c:v>40.98</c:v>
                </c:pt>
                <c:pt idx="401">
                  <c:v>40.98</c:v>
                </c:pt>
                <c:pt idx="402">
                  <c:v>40.98</c:v>
                </c:pt>
                <c:pt idx="403">
                  <c:v>40.98</c:v>
                </c:pt>
                <c:pt idx="404">
                  <c:v>40.98</c:v>
                </c:pt>
                <c:pt idx="405">
                  <c:v>40.98</c:v>
                </c:pt>
                <c:pt idx="406">
                  <c:v>40.98</c:v>
                </c:pt>
                <c:pt idx="407">
                  <c:v>40.98</c:v>
                </c:pt>
                <c:pt idx="408">
                  <c:v>40.98</c:v>
                </c:pt>
                <c:pt idx="409">
                  <c:v>40.98</c:v>
                </c:pt>
                <c:pt idx="410">
                  <c:v>40.98</c:v>
                </c:pt>
                <c:pt idx="411">
                  <c:v>40.98</c:v>
                </c:pt>
                <c:pt idx="412">
                  <c:v>40.98</c:v>
                </c:pt>
                <c:pt idx="413">
                  <c:v>40.98</c:v>
                </c:pt>
                <c:pt idx="414">
                  <c:v>40.98</c:v>
                </c:pt>
                <c:pt idx="415">
                  <c:v>40.98</c:v>
                </c:pt>
                <c:pt idx="416">
                  <c:v>40.98</c:v>
                </c:pt>
                <c:pt idx="417">
                  <c:v>40.98</c:v>
                </c:pt>
                <c:pt idx="418">
                  <c:v>40.98</c:v>
                </c:pt>
                <c:pt idx="419">
                  <c:v>40.98</c:v>
                </c:pt>
                <c:pt idx="420">
                  <c:v>40.98</c:v>
                </c:pt>
                <c:pt idx="421">
                  <c:v>40.98</c:v>
                </c:pt>
                <c:pt idx="422">
                  <c:v>40.98</c:v>
                </c:pt>
                <c:pt idx="423">
                  <c:v>40.98</c:v>
                </c:pt>
                <c:pt idx="424">
                  <c:v>40.98</c:v>
                </c:pt>
                <c:pt idx="425">
                  <c:v>40.98</c:v>
                </c:pt>
                <c:pt idx="426">
                  <c:v>40.98</c:v>
                </c:pt>
                <c:pt idx="427">
                  <c:v>40.98</c:v>
                </c:pt>
                <c:pt idx="428">
                  <c:v>40.98</c:v>
                </c:pt>
                <c:pt idx="429">
                  <c:v>40.98</c:v>
                </c:pt>
                <c:pt idx="430">
                  <c:v>40.98</c:v>
                </c:pt>
                <c:pt idx="431">
                  <c:v>40.98</c:v>
                </c:pt>
                <c:pt idx="432">
                  <c:v>40.98</c:v>
                </c:pt>
                <c:pt idx="433">
                  <c:v>40.98</c:v>
                </c:pt>
                <c:pt idx="434">
                  <c:v>40.98</c:v>
                </c:pt>
                <c:pt idx="435">
                  <c:v>40.98</c:v>
                </c:pt>
                <c:pt idx="436">
                  <c:v>40.98</c:v>
                </c:pt>
                <c:pt idx="437">
                  <c:v>40.98</c:v>
                </c:pt>
                <c:pt idx="438">
                  <c:v>40.98</c:v>
                </c:pt>
                <c:pt idx="439">
                  <c:v>40.98</c:v>
                </c:pt>
                <c:pt idx="440">
                  <c:v>40.98</c:v>
                </c:pt>
                <c:pt idx="441">
                  <c:v>40.98</c:v>
                </c:pt>
                <c:pt idx="442">
                  <c:v>40.98</c:v>
                </c:pt>
                <c:pt idx="443">
                  <c:v>40.98</c:v>
                </c:pt>
                <c:pt idx="444">
                  <c:v>40.98</c:v>
                </c:pt>
                <c:pt idx="445">
                  <c:v>40.97</c:v>
                </c:pt>
                <c:pt idx="446">
                  <c:v>40.97</c:v>
                </c:pt>
                <c:pt idx="447">
                  <c:v>40.97</c:v>
                </c:pt>
                <c:pt idx="448">
                  <c:v>40.97</c:v>
                </c:pt>
                <c:pt idx="449">
                  <c:v>40.97</c:v>
                </c:pt>
                <c:pt idx="450">
                  <c:v>40.97</c:v>
                </c:pt>
                <c:pt idx="451">
                  <c:v>40.97</c:v>
                </c:pt>
                <c:pt idx="452">
                  <c:v>40.97</c:v>
                </c:pt>
                <c:pt idx="453">
                  <c:v>40.97</c:v>
                </c:pt>
                <c:pt idx="454">
                  <c:v>40.97</c:v>
                </c:pt>
                <c:pt idx="455">
                  <c:v>40.97</c:v>
                </c:pt>
                <c:pt idx="456">
                  <c:v>40.97</c:v>
                </c:pt>
                <c:pt idx="457">
                  <c:v>40.97</c:v>
                </c:pt>
                <c:pt idx="458">
                  <c:v>40.97</c:v>
                </c:pt>
                <c:pt idx="459">
                  <c:v>40.97</c:v>
                </c:pt>
                <c:pt idx="460">
                  <c:v>40.97</c:v>
                </c:pt>
                <c:pt idx="461">
                  <c:v>40.97</c:v>
                </c:pt>
                <c:pt idx="462">
                  <c:v>40.97</c:v>
                </c:pt>
                <c:pt idx="463">
                  <c:v>40.97</c:v>
                </c:pt>
                <c:pt idx="464">
                  <c:v>40.97</c:v>
                </c:pt>
                <c:pt idx="465">
                  <c:v>40.97</c:v>
                </c:pt>
                <c:pt idx="466">
                  <c:v>40.97</c:v>
                </c:pt>
                <c:pt idx="467">
                  <c:v>40.97</c:v>
                </c:pt>
                <c:pt idx="468">
                  <c:v>40.97</c:v>
                </c:pt>
                <c:pt idx="469">
                  <c:v>40.97</c:v>
                </c:pt>
                <c:pt idx="470">
                  <c:v>40.97</c:v>
                </c:pt>
                <c:pt idx="471">
                  <c:v>40.97</c:v>
                </c:pt>
                <c:pt idx="472">
                  <c:v>40.96</c:v>
                </c:pt>
                <c:pt idx="473">
                  <c:v>40.97</c:v>
                </c:pt>
                <c:pt idx="474">
                  <c:v>40.96</c:v>
                </c:pt>
                <c:pt idx="475">
                  <c:v>40.97</c:v>
                </c:pt>
                <c:pt idx="476">
                  <c:v>40.96</c:v>
                </c:pt>
                <c:pt idx="477">
                  <c:v>40.96</c:v>
                </c:pt>
                <c:pt idx="478">
                  <c:v>40.96</c:v>
                </c:pt>
                <c:pt idx="479">
                  <c:v>40.96</c:v>
                </c:pt>
                <c:pt idx="480">
                  <c:v>40.96</c:v>
                </c:pt>
                <c:pt idx="481">
                  <c:v>40.96</c:v>
                </c:pt>
                <c:pt idx="482">
                  <c:v>40.96</c:v>
                </c:pt>
                <c:pt idx="483">
                  <c:v>40.96</c:v>
                </c:pt>
                <c:pt idx="484">
                  <c:v>40.96</c:v>
                </c:pt>
                <c:pt idx="485">
                  <c:v>40.96</c:v>
                </c:pt>
                <c:pt idx="486">
                  <c:v>40.96</c:v>
                </c:pt>
                <c:pt idx="487">
                  <c:v>40.96</c:v>
                </c:pt>
                <c:pt idx="488">
                  <c:v>40.96</c:v>
                </c:pt>
                <c:pt idx="489">
                  <c:v>40.96</c:v>
                </c:pt>
                <c:pt idx="490">
                  <c:v>40.96</c:v>
                </c:pt>
                <c:pt idx="491">
                  <c:v>40.96</c:v>
                </c:pt>
                <c:pt idx="492">
                  <c:v>40.96</c:v>
                </c:pt>
                <c:pt idx="493">
                  <c:v>40.96</c:v>
                </c:pt>
                <c:pt idx="494">
                  <c:v>40.96</c:v>
                </c:pt>
                <c:pt idx="495">
                  <c:v>40.96</c:v>
                </c:pt>
                <c:pt idx="496">
                  <c:v>40.96</c:v>
                </c:pt>
                <c:pt idx="497">
                  <c:v>40.96</c:v>
                </c:pt>
                <c:pt idx="498">
                  <c:v>40.96</c:v>
                </c:pt>
                <c:pt idx="499">
                  <c:v>40.96</c:v>
                </c:pt>
                <c:pt idx="500">
                  <c:v>40.96</c:v>
                </c:pt>
                <c:pt idx="501">
                  <c:v>40.96</c:v>
                </c:pt>
                <c:pt idx="502">
                  <c:v>40.96</c:v>
                </c:pt>
                <c:pt idx="503">
                  <c:v>40.96</c:v>
                </c:pt>
                <c:pt idx="504">
                  <c:v>40.96</c:v>
                </c:pt>
                <c:pt idx="505">
                  <c:v>40.96</c:v>
                </c:pt>
                <c:pt idx="506">
                  <c:v>40.96</c:v>
                </c:pt>
                <c:pt idx="507">
                  <c:v>40.96</c:v>
                </c:pt>
                <c:pt idx="508">
                  <c:v>40.96</c:v>
                </c:pt>
                <c:pt idx="509">
                  <c:v>40.96</c:v>
                </c:pt>
                <c:pt idx="510">
                  <c:v>40.96</c:v>
                </c:pt>
                <c:pt idx="511">
                  <c:v>40.96</c:v>
                </c:pt>
                <c:pt idx="512">
                  <c:v>40.96</c:v>
                </c:pt>
                <c:pt idx="513">
                  <c:v>40.96</c:v>
                </c:pt>
                <c:pt idx="514">
                  <c:v>40.96</c:v>
                </c:pt>
                <c:pt idx="515">
                  <c:v>40.96</c:v>
                </c:pt>
                <c:pt idx="516">
                  <c:v>40.96</c:v>
                </c:pt>
                <c:pt idx="517">
                  <c:v>40.96</c:v>
                </c:pt>
                <c:pt idx="518">
                  <c:v>40.96</c:v>
                </c:pt>
                <c:pt idx="519">
                  <c:v>40.96</c:v>
                </c:pt>
                <c:pt idx="520">
                  <c:v>40.949999999999903</c:v>
                </c:pt>
                <c:pt idx="521">
                  <c:v>40.96</c:v>
                </c:pt>
                <c:pt idx="522">
                  <c:v>40.96</c:v>
                </c:pt>
                <c:pt idx="523">
                  <c:v>40.949999999999903</c:v>
                </c:pt>
                <c:pt idx="524">
                  <c:v>40.949999999999903</c:v>
                </c:pt>
                <c:pt idx="525">
                  <c:v>40.949999999999903</c:v>
                </c:pt>
                <c:pt idx="526">
                  <c:v>40.949999999999903</c:v>
                </c:pt>
                <c:pt idx="527">
                  <c:v>40.949999999999903</c:v>
                </c:pt>
                <c:pt idx="528">
                  <c:v>40.949999999999903</c:v>
                </c:pt>
                <c:pt idx="529">
                  <c:v>40.949999999999903</c:v>
                </c:pt>
                <c:pt idx="530">
                  <c:v>40.949999999999903</c:v>
                </c:pt>
                <c:pt idx="531">
                  <c:v>40.949999999999903</c:v>
                </c:pt>
                <c:pt idx="532">
                  <c:v>40.949999999999903</c:v>
                </c:pt>
                <c:pt idx="533">
                  <c:v>40.949999999999903</c:v>
                </c:pt>
                <c:pt idx="534">
                  <c:v>40.949999999999903</c:v>
                </c:pt>
                <c:pt idx="535">
                  <c:v>40.949999999999903</c:v>
                </c:pt>
                <c:pt idx="536">
                  <c:v>40.949999999999903</c:v>
                </c:pt>
                <c:pt idx="537">
                  <c:v>40.949999999999903</c:v>
                </c:pt>
                <c:pt idx="538">
                  <c:v>40.949999999999903</c:v>
                </c:pt>
                <c:pt idx="539">
                  <c:v>40.949999999999903</c:v>
                </c:pt>
                <c:pt idx="540">
                  <c:v>40.949999999999903</c:v>
                </c:pt>
                <c:pt idx="541">
                  <c:v>40.949999999999903</c:v>
                </c:pt>
                <c:pt idx="542">
                  <c:v>40.949999999999903</c:v>
                </c:pt>
                <c:pt idx="543">
                  <c:v>40.949999999999903</c:v>
                </c:pt>
                <c:pt idx="544">
                  <c:v>40.949999999999903</c:v>
                </c:pt>
                <c:pt idx="545">
                  <c:v>40.949999999999903</c:v>
                </c:pt>
                <c:pt idx="546">
                  <c:v>40.949999999999903</c:v>
                </c:pt>
                <c:pt idx="547">
                  <c:v>40.949999999999903</c:v>
                </c:pt>
                <c:pt idx="548">
                  <c:v>40.949999999999903</c:v>
                </c:pt>
                <c:pt idx="549">
                  <c:v>40.949999999999903</c:v>
                </c:pt>
                <c:pt idx="550">
                  <c:v>40.949999999999903</c:v>
                </c:pt>
                <c:pt idx="551">
                  <c:v>40.949999999999903</c:v>
                </c:pt>
                <c:pt idx="552">
                  <c:v>40.949999999999903</c:v>
                </c:pt>
                <c:pt idx="553">
                  <c:v>40.949999999999903</c:v>
                </c:pt>
                <c:pt idx="554">
                  <c:v>40.949999999999903</c:v>
                </c:pt>
                <c:pt idx="555">
                  <c:v>40.949999999999903</c:v>
                </c:pt>
                <c:pt idx="556">
                  <c:v>40.949999999999903</c:v>
                </c:pt>
                <c:pt idx="557">
                  <c:v>40.949999999999903</c:v>
                </c:pt>
                <c:pt idx="558">
                  <c:v>40.949999999999903</c:v>
                </c:pt>
                <c:pt idx="559">
                  <c:v>40.949999999999903</c:v>
                </c:pt>
                <c:pt idx="560">
                  <c:v>40.94</c:v>
                </c:pt>
                <c:pt idx="561">
                  <c:v>40.949999999999903</c:v>
                </c:pt>
                <c:pt idx="562">
                  <c:v>40.94</c:v>
                </c:pt>
                <c:pt idx="563">
                  <c:v>40.949999999999903</c:v>
                </c:pt>
                <c:pt idx="564">
                  <c:v>40.949999999999903</c:v>
                </c:pt>
                <c:pt idx="565">
                  <c:v>40.949999999999903</c:v>
                </c:pt>
                <c:pt idx="566">
                  <c:v>40.949999999999903</c:v>
                </c:pt>
                <c:pt idx="567">
                  <c:v>40.949999999999903</c:v>
                </c:pt>
                <c:pt idx="568">
                  <c:v>40.949999999999903</c:v>
                </c:pt>
                <c:pt idx="569">
                  <c:v>40.949999999999903</c:v>
                </c:pt>
                <c:pt idx="570">
                  <c:v>40.949999999999903</c:v>
                </c:pt>
                <c:pt idx="571">
                  <c:v>40.949999999999903</c:v>
                </c:pt>
                <c:pt idx="572">
                  <c:v>40.949999999999903</c:v>
                </c:pt>
                <c:pt idx="573">
                  <c:v>40.949999999999903</c:v>
                </c:pt>
                <c:pt idx="574">
                  <c:v>40.949999999999903</c:v>
                </c:pt>
                <c:pt idx="575">
                  <c:v>40.949999999999903</c:v>
                </c:pt>
                <c:pt idx="576">
                  <c:v>40.949999999999903</c:v>
                </c:pt>
                <c:pt idx="577">
                  <c:v>40.96</c:v>
                </c:pt>
                <c:pt idx="578">
                  <c:v>40.949999999999903</c:v>
                </c:pt>
                <c:pt idx="579">
                  <c:v>40.949999999999903</c:v>
                </c:pt>
                <c:pt idx="580">
                  <c:v>40.96</c:v>
                </c:pt>
                <c:pt idx="581">
                  <c:v>40.96</c:v>
                </c:pt>
                <c:pt idx="582">
                  <c:v>40.96</c:v>
                </c:pt>
                <c:pt idx="583">
                  <c:v>40.96</c:v>
                </c:pt>
                <c:pt idx="584">
                  <c:v>40.96</c:v>
                </c:pt>
                <c:pt idx="585">
                  <c:v>40.96</c:v>
                </c:pt>
                <c:pt idx="586">
                  <c:v>40.96</c:v>
                </c:pt>
                <c:pt idx="587">
                  <c:v>40.96</c:v>
                </c:pt>
                <c:pt idx="588">
                  <c:v>40.96</c:v>
                </c:pt>
                <c:pt idx="589">
                  <c:v>40.96</c:v>
                </c:pt>
                <c:pt idx="590">
                  <c:v>40.96</c:v>
                </c:pt>
                <c:pt idx="591">
                  <c:v>40.96</c:v>
                </c:pt>
                <c:pt idx="592">
                  <c:v>40.96</c:v>
                </c:pt>
                <c:pt idx="593">
                  <c:v>40.96</c:v>
                </c:pt>
                <c:pt idx="594">
                  <c:v>40.96</c:v>
                </c:pt>
                <c:pt idx="595">
                  <c:v>40.96</c:v>
                </c:pt>
                <c:pt idx="596">
                  <c:v>40.96</c:v>
                </c:pt>
                <c:pt idx="597">
                  <c:v>40.96</c:v>
                </c:pt>
                <c:pt idx="598">
                  <c:v>40.96</c:v>
                </c:pt>
                <c:pt idx="599">
                  <c:v>40.96</c:v>
                </c:pt>
                <c:pt idx="600">
                  <c:v>40.949999999999903</c:v>
                </c:pt>
                <c:pt idx="601">
                  <c:v>40.949999999999903</c:v>
                </c:pt>
                <c:pt idx="602">
                  <c:v>40.949999999999903</c:v>
                </c:pt>
                <c:pt idx="603">
                  <c:v>40.949999999999903</c:v>
                </c:pt>
                <c:pt idx="604">
                  <c:v>40.949999999999903</c:v>
                </c:pt>
                <c:pt idx="605">
                  <c:v>40.949999999999903</c:v>
                </c:pt>
                <c:pt idx="606">
                  <c:v>40.949999999999903</c:v>
                </c:pt>
                <c:pt idx="607">
                  <c:v>40.949999999999903</c:v>
                </c:pt>
                <c:pt idx="608">
                  <c:v>40.949999999999903</c:v>
                </c:pt>
                <c:pt idx="609">
                  <c:v>40.949999999999903</c:v>
                </c:pt>
                <c:pt idx="610">
                  <c:v>40.949999999999903</c:v>
                </c:pt>
                <c:pt idx="611">
                  <c:v>40.949999999999903</c:v>
                </c:pt>
                <c:pt idx="612">
                  <c:v>40.949999999999903</c:v>
                </c:pt>
                <c:pt idx="613">
                  <c:v>40.949999999999903</c:v>
                </c:pt>
                <c:pt idx="614">
                  <c:v>40.949999999999903</c:v>
                </c:pt>
                <c:pt idx="615">
                  <c:v>40.949999999999903</c:v>
                </c:pt>
                <c:pt idx="616">
                  <c:v>40.949999999999903</c:v>
                </c:pt>
                <c:pt idx="617">
                  <c:v>40.949999999999903</c:v>
                </c:pt>
                <c:pt idx="618">
                  <c:v>40.949999999999903</c:v>
                </c:pt>
                <c:pt idx="619">
                  <c:v>40.949999999999903</c:v>
                </c:pt>
                <c:pt idx="620">
                  <c:v>40.949999999999903</c:v>
                </c:pt>
                <c:pt idx="621">
                  <c:v>40.949999999999903</c:v>
                </c:pt>
                <c:pt idx="622">
                  <c:v>40.949999999999903</c:v>
                </c:pt>
                <c:pt idx="623">
                  <c:v>40.949999999999903</c:v>
                </c:pt>
                <c:pt idx="624">
                  <c:v>40.949999999999903</c:v>
                </c:pt>
                <c:pt idx="625">
                  <c:v>40.949999999999903</c:v>
                </c:pt>
                <c:pt idx="626">
                  <c:v>40.94</c:v>
                </c:pt>
                <c:pt idx="627">
                  <c:v>40.94</c:v>
                </c:pt>
                <c:pt idx="628">
                  <c:v>40.94</c:v>
                </c:pt>
                <c:pt idx="629">
                  <c:v>40.94</c:v>
                </c:pt>
                <c:pt idx="630">
                  <c:v>40.94</c:v>
                </c:pt>
                <c:pt idx="631">
                  <c:v>40.94</c:v>
                </c:pt>
                <c:pt idx="632">
                  <c:v>40.94</c:v>
                </c:pt>
                <c:pt idx="633">
                  <c:v>40.94</c:v>
                </c:pt>
                <c:pt idx="634">
                  <c:v>40.94</c:v>
                </c:pt>
                <c:pt idx="635">
                  <c:v>40.94</c:v>
                </c:pt>
                <c:pt idx="636">
                  <c:v>40.94</c:v>
                </c:pt>
                <c:pt idx="637">
                  <c:v>40.94</c:v>
                </c:pt>
                <c:pt idx="638">
                  <c:v>40.94</c:v>
                </c:pt>
                <c:pt idx="639">
                  <c:v>40.94</c:v>
                </c:pt>
                <c:pt idx="640">
                  <c:v>40.94</c:v>
                </c:pt>
                <c:pt idx="641">
                  <c:v>40.94</c:v>
                </c:pt>
                <c:pt idx="642">
                  <c:v>40.94</c:v>
                </c:pt>
                <c:pt idx="643">
                  <c:v>40.94</c:v>
                </c:pt>
                <c:pt idx="644">
                  <c:v>40.94</c:v>
                </c:pt>
                <c:pt idx="645">
                  <c:v>40.94</c:v>
                </c:pt>
                <c:pt idx="646">
                  <c:v>40.93</c:v>
                </c:pt>
                <c:pt idx="647">
                  <c:v>40.94</c:v>
                </c:pt>
                <c:pt idx="648">
                  <c:v>40.93</c:v>
                </c:pt>
                <c:pt idx="649">
                  <c:v>40.93</c:v>
                </c:pt>
                <c:pt idx="650">
                  <c:v>40.94</c:v>
                </c:pt>
                <c:pt idx="651">
                  <c:v>40.93</c:v>
                </c:pt>
                <c:pt idx="652">
                  <c:v>40.93</c:v>
                </c:pt>
                <c:pt idx="653">
                  <c:v>40.94</c:v>
                </c:pt>
                <c:pt idx="654">
                  <c:v>40.93</c:v>
                </c:pt>
                <c:pt idx="655">
                  <c:v>40.93</c:v>
                </c:pt>
                <c:pt idx="656">
                  <c:v>40.94</c:v>
                </c:pt>
                <c:pt idx="657">
                  <c:v>40.94</c:v>
                </c:pt>
                <c:pt idx="658">
                  <c:v>40.94</c:v>
                </c:pt>
                <c:pt idx="659">
                  <c:v>40.94</c:v>
                </c:pt>
                <c:pt idx="660">
                  <c:v>40.94</c:v>
                </c:pt>
                <c:pt idx="661">
                  <c:v>40.94</c:v>
                </c:pt>
                <c:pt idx="662">
                  <c:v>40.94</c:v>
                </c:pt>
                <c:pt idx="663">
                  <c:v>40.94</c:v>
                </c:pt>
                <c:pt idx="664">
                  <c:v>40.94</c:v>
                </c:pt>
                <c:pt idx="665">
                  <c:v>40.94</c:v>
                </c:pt>
                <c:pt idx="666">
                  <c:v>40.94</c:v>
                </c:pt>
                <c:pt idx="667">
                  <c:v>40.94</c:v>
                </c:pt>
                <c:pt idx="668">
                  <c:v>40.94</c:v>
                </c:pt>
                <c:pt idx="669">
                  <c:v>40.94</c:v>
                </c:pt>
                <c:pt idx="670">
                  <c:v>40.93</c:v>
                </c:pt>
                <c:pt idx="671">
                  <c:v>40.94</c:v>
                </c:pt>
                <c:pt idx="672">
                  <c:v>40.94</c:v>
                </c:pt>
                <c:pt idx="673">
                  <c:v>40.94</c:v>
                </c:pt>
                <c:pt idx="674">
                  <c:v>40.93</c:v>
                </c:pt>
                <c:pt idx="675">
                  <c:v>40.93</c:v>
                </c:pt>
                <c:pt idx="676">
                  <c:v>40.93</c:v>
                </c:pt>
                <c:pt idx="677">
                  <c:v>40.93</c:v>
                </c:pt>
                <c:pt idx="678">
                  <c:v>40.93</c:v>
                </c:pt>
                <c:pt idx="679">
                  <c:v>40.93</c:v>
                </c:pt>
                <c:pt idx="680">
                  <c:v>40.93</c:v>
                </c:pt>
                <c:pt idx="681">
                  <c:v>40.93</c:v>
                </c:pt>
                <c:pt idx="682">
                  <c:v>40.93</c:v>
                </c:pt>
                <c:pt idx="683">
                  <c:v>40.93</c:v>
                </c:pt>
                <c:pt idx="684">
                  <c:v>40.93</c:v>
                </c:pt>
                <c:pt idx="685">
                  <c:v>40.93</c:v>
                </c:pt>
                <c:pt idx="686">
                  <c:v>40.93</c:v>
                </c:pt>
                <c:pt idx="687">
                  <c:v>40.93</c:v>
                </c:pt>
                <c:pt idx="688">
                  <c:v>40.93</c:v>
                </c:pt>
                <c:pt idx="689">
                  <c:v>40.93</c:v>
                </c:pt>
                <c:pt idx="690">
                  <c:v>40.93</c:v>
                </c:pt>
                <c:pt idx="691">
                  <c:v>40.93</c:v>
                </c:pt>
                <c:pt idx="692">
                  <c:v>40.93</c:v>
                </c:pt>
                <c:pt idx="693">
                  <c:v>40.93</c:v>
                </c:pt>
                <c:pt idx="694">
                  <c:v>40.93</c:v>
                </c:pt>
                <c:pt idx="695">
                  <c:v>40.93</c:v>
                </c:pt>
                <c:pt idx="696">
                  <c:v>40.93</c:v>
                </c:pt>
                <c:pt idx="697">
                  <c:v>40.93</c:v>
                </c:pt>
                <c:pt idx="698">
                  <c:v>40.93</c:v>
                </c:pt>
                <c:pt idx="699">
                  <c:v>40.93</c:v>
                </c:pt>
                <c:pt idx="700">
                  <c:v>40.93</c:v>
                </c:pt>
                <c:pt idx="701">
                  <c:v>40.93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'wall22-1'!$A$40:$A$741</c:f>
              <c:numCache>
                <c:formatCode>m/d/yyyy\ h:mm</c:formatCode>
                <c:ptCount val="702"/>
                <c:pt idx="0">
                  <c:v>44642.664479166669</c:v>
                </c:pt>
                <c:pt idx="1">
                  <c:v>44642.671423611115</c:v>
                </c:pt>
                <c:pt idx="2">
                  <c:v>44642.678368055553</c:v>
                </c:pt>
                <c:pt idx="3">
                  <c:v>44642.685312499998</c:v>
                </c:pt>
                <c:pt idx="4">
                  <c:v>44642.692256944443</c:v>
                </c:pt>
                <c:pt idx="5">
                  <c:v>44642.699201388888</c:v>
                </c:pt>
                <c:pt idx="6">
                  <c:v>44642.706145833334</c:v>
                </c:pt>
                <c:pt idx="7">
                  <c:v>44642.713090277779</c:v>
                </c:pt>
                <c:pt idx="8">
                  <c:v>44642.720034722224</c:v>
                </c:pt>
                <c:pt idx="9">
                  <c:v>44642.726979166669</c:v>
                </c:pt>
                <c:pt idx="10">
                  <c:v>44642.733923611115</c:v>
                </c:pt>
                <c:pt idx="11">
                  <c:v>44642.740868055553</c:v>
                </c:pt>
                <c:pt idx="12">
                  <c:v>44642.747812499998</c:v>
                </c:pt>
                <c:pt idx="13">
                  <c:v>44642.754756944443</c:v>
                </c:pt>
                <c:pt idx="14">
                  <c:v>44642.761701388888</c:v>
                </c:pt>
                <c:pt idx="15">
                  <c:v>44642.768645833334</c:v>
                </c:pt>
                <c:pt idx="16">
                  <c:v>44642.775590277779</c:v>
                </c:pt>
                <c:pt idx="17">
                  <c:v>44642.782534722224</c:v>
                </c:pt>
                <c:pt idx="18">
                  <c:v>44642.789479166669</c:v>
                </c:pt>
                <c:pt idx="19">
                  <c:v>44642.796423611115</c:v>
                </c:pt>
                <c:pt idx="20">
                  <c:v>44642.803368055553</c:v>
                </c:pt>
                <c:pt idx="21">
                  <c:v>44642.810312499998</c:v>
                </c:pt>
                <c:pt idx="22">
                  <c:v>44642.817256944443</c:v>
                </c:pt>
                <c:pt idx="23">
                  <c:v>44642.824201388888</c:v>
                </c:pt>
                <c:pt idx="24">
                  <c:v>44642.831145833334</c:v>
                </c:pt>
                <c:pt idx="25">
                  <c:v>44642.838090277779</c:v>
                </c:pt>
                <c:pt idx="26">
                  <c:v>44642.845034722224</c:v>
                </c:pt>
                <c:pt idx="27">
                  <c:v>44642.851979166669</c:v>
                </c:pt>
                <c:pt idx="28">
                  <c:v>44642.858923611115</c:v>
                </c:pt>
                <c:pt idx="29">
                  <c:v>44642.865868055553</c:v>
                </c:pt>
                <c:pt idx="30">
                  <c:v>44642.872812499998</c:v>
                </c:pt>
                <c:pt idx="31">
                  <c:v>44642.879756944443</c:v>
                </c:pt>
                <c:pt idx="32">
                  <c:v>44642.886701388888</c:v>
                </c:pt>
                <c:pt idx="33">
                  <c:v>44642.893645833334</c:v>
                </c:pt>
                <c:pt idx="34">
                  <c:v>44642.900590277779</c:v>
                </c:pt>
                <c:pt idx="35">
                  <c:v>44642.907534722224</c:v>
                </c:pt>
                <c:pt idx="36">
                  <c:v>44642.914479166669</c:v>
                </c:pt>
                <c:pt idx="37">
                  <c:v>44642.921423611115</c:v>
                </c:pt>
                <c:pt idx="38">
                  <c:v>44642.928368055553</c:v>
                </c:pt>
                <c:pt idx="39">
                  <c:v>44642.935312499998</c:v>
                </c:pt>
                <c:pt idx="40">
                  <c:v>44642.942256944443</c:v>
                </c:pt>
                <c:pt idx="41">
                  <c:v>44642.949201388888</c:v>
                </c:pt>
                <c:pt idx="42">
                  <c:v>44642.956145833334</c:v>
                </c:pt>
                <c:pt idx="43">
                  <c:v>44642.963090277779</c:v>
                </c:pt>
                <c:pt idx="44">
                  <c:v>44642.970034722224</c:v>
                </c:pt>
                <c:pt idx="45">
                  <c:v>44642.976979166669</c:v>
                </c:pt>
                <c:pt idx="46">
                  <c:v>44642.983923611115</c:v>
                </c:pt>
                <c:pt idx="47">
                  <c:v>44642.990868055553</c:v>
                </c:pt>
                <c:pt idx="48">
                  <c:v>44642.997812499998</c:v>
                </c:pt>
                <c:pt idx="49">
                  <c:v>44643.004756944443</c:v>
                </c:pt>
                <c:pt idx="50">
                  <c:v>44643.011701388888</c:v>
                </c:pt>
                <c:pt idx="51">
                  <c:v>44643.018645833334</c:v>
                </c:pt>
                <c:pt idx="52">
                  <c:v>44643.025590277779</c:v>
                </c:pt>
                <c:pt idx="53">
                  <c:v>44643.032534722224</c:v>
                </c:pt>
                <c:pt idx="54">
                  <c:v>44643.039479166669</c:v>
                </c:pt>
                <c:pt idx="55">
                  <c:v>44643.046423611115</c:v>
                </c:pt>
                <c:pt idx="56">
                  <c:v>44643.053368055553</c:v>
                </c:pt>
                <c:pt idx="57">
                  <c:v>44643.060312499998</c:v>
                </c:pt>
                <c:pt idx="58">
                  <c:v>44643.067256944443</c:v>
                </c:pt>
                <c:pt idx="59">
                  <c:v>44643.074201388888</c:v>
                </c:pt>
                <c:pt idx="60">
                  <c:v>44643.081145833334</c:v>
                </c:pt>
                <c:pt idx="61">
                  <c:v>44643.088090277779</c:v>
                </c:pt>
                <c:pt idx="62">
                  <c:v>44643.095034722224</c:v>
                </c:pt>
                <c:pt idx="63">
                  <c:v>44643.101979166669</c:v>
                </c:pt>
                <c:pt idx="64">
                  <c:v>44643.108923611115</c:v>
                </c:pt>
                <c:pt idx="65">
                  <c:v>44643.115868055553</c:v>
                </c:pt>
                <c:pt idx="66">
                  <c:v>44643.122812499998</c:v>
                </c:pt>
                <c:pt idx="67">
                  <c:v>44643.129756944443</c:v>
                </c:pt>
                <c:pt idx="68">
                  <c:v>44643.136701388888</c:v>
                </c:pt>
                <c:pt idx="69">
                  <c:v>44643.143645833334</c:v>
                </c:pt>
                <c:pt idx="70">
                  <c:v>44643.150590277779</c:v>
                </c:pt>
                <c:pt idx="71">
                  <c:v>44643.157534722224</c:v>
                </c:pt>
                <c:pt idx="72">
                  <c:v>44643.164479166669</c:v>
                </c:pt>
                <c:pt idx="73">
                  <c:v>44643.171423611115</c:v>
                </c:pt>
                <c:pt idx="74">
                  <c:v>44643.178368055553</c:v>
                </c:pt>
                <c:pt idx="75">
                  <c:v>44643.185312499998</c:v>
                </c:pt>
                <c:pt idx="76">
                  <c:v>44643.192256944443</c:v>
                </c:pt>
                <c:pt idx="77">
                  <c:v>44643.199201388888</c:v>
                </c:pt>
                <c:pt idx="78">
                  <c:v>44643.206145833334</c:v>
                </c:pt>
                <c:pt idx="79">
                  <c:v>44643.213090277779</c:v>
                </c:pt>
                <c:pt idx="80">
                  <c:v>44643.220034722224</c:v>
                </c:pt>
                <c:pt idx="81">
                  <c:v>44643.226979166669</c:v>
                </c:pt>
                <c:pt idx="82">
                  <c:v>44643.233923611115</c:v>
                </c:pt>
                <c:pt idx="83">
                  <c:v>44643.240868055553</c:v>
                </c:pt>
                <c:pt idx="84">
                  <c:v>44643.247812499998</c:v>
                </c:pt>
                <c:pt idx="85">
                  <c:v>44643.254756944443</c:v>
                </c:pt>
                <c:pt idx="86">
                  <c:v>44643.261701388888</c:v>
                </c:pt>
                <c:pt idx="87">
                  <c:v>44643.268645833334</c:v>
                </c:pt>
                <c:pt idx="88">
                  <c:v>44643.275590277779</c:v>
                </c:pt>
                <c:pt idx="89">
                  <c:v>44643.282534722224</c:v>
                </c:pt>
                <c:pt idx="90">
                  <c:v>44643.289479166669</c:v>
                </c:pt>
                <c:pt idx="91">
                  <c:v>44643.296423611115</c:v>
                </c:pt>
                <c:pt idx="92">
                  <c:v>44643.303368055553</c:v>
                </c:pt>
                <c:pt idx="93">
                  <c:v>44643.310312499998</c:v>
                </c:pt>
                <c:pt idx="94">
                  <c:v>44643.317256944443</c:v>
                </c:pt>
                <c:pt idx="95">
                  <c:v>44643.324201388888</c:v>
                </c:pt>
                <c:pt idx="96">
                  <c:v>44643.331145833334</c:v>
                </c:pt>
                <c:pt idx="97">
                  <c:v>44643.338090277779</c:v>
                </c:pt>
                <c:pt idx="98">
                  <c:v>44643.345034722224</c:v>
                </c:pt>
                <c:pt idx="99">
                  <c:v>44643.351979166669</c:v>
                </c:pt>
                <c:pt idx="100">
                  <c:v>44643.358923611115</c:v>
                </c:pt>
                <c:pt idx="101">
                  <c:v>44643.365868055553</c:v>
                </c:pt>
                <c:pt idx="102">
                  <c:v>44643.372812499998</c:v>
                </c:pt>
                <c:pt idx="103">
                  <c:v>44643.379756944443</c:v>
                </c:pt>
                <c:pt idx="104">
                  <c:v>44643.386701388888</c:v>
                </c:pt>
                <c:pt idx="105">
                  <c:v>44643.393645833334</c:v>
                </c:pt>
                <c:pt idx="106">
                  <c:v>44643.400590277779</c:v>
                </c:pt>
                <c:pt idx="107">
                  <c:v>44643.407534722224</c:v>
                </c:pt>
                <c:pt idx="108">
                  <c:v>44643.414479166669</c:v>
                </c:pt>
                <c:pt idx="109">
                  <c:v>44643.421423611115</c:v>
                </c:pt>
                <c:pt idx="110">
                  <c:v>44643.428368055553</c:v>
                </c:pt>
                <c:pt idx="111">
                  <c:v>44643.435312499998</c:v>
                </c:pt>
                <c:pt idx="112">
                  <c:v>44643.442256944443</c:v>
                </c:pt>
                <c:pt idx="113">
                  <c:v>44643.449201388888</c:v>
                </c:pt>
                <c:pt idx="114">
                  <c:v>44643.456145833334</c:v>
                </c:pt>
                <c:pt idx="115">
                  <c:v>44643.463090277779</c:v>
                </c:pt>
                <c:pt idx="116">
                  <c:v>44643.470034722224</c:v>
                </c:pt>
                <c:pt idx="117">
                  <c:v>44643.476979166669</c:v>
                </c:pt>
                <c:pt idx="118">
                  <c:v>44643.483923611115</c:v>
                </c:pt>
                <c:pt idx="119">
                  <c:v>44643.490868055553</c:v>
                </c:pt>
                <c:pt idx="120">
                  <c:v>44643.497812499998</c:v>
                </c:pt>
                <c:pt idx="121">
                  <c:v>44643.504756944443</c:v>
                </c:pt>
                <c:pt idx="122">
                  <c:v>44643.511701388888</c:v>
                </c:pt>
                <c:pt idx="123">
                  <c:v>44643.518645833334</c:v>
                </c:pt>
                <c:pt idx="124">
                  <c:v>44643.525590277779</c:v>
                </c:pt>
                <c:pt idx="125">
                  <c:v>44643.532534722224</c:v>
                </c:pt>
                <c:pt idx="126">
                  <c:v>44643.539479166669</c:v>
                </c:pt>
                <c:pt idx="127">
                  <c:v>44643.546423611115</c:v>
                </c:pt>
                <c:pt idx="128">
                  <c:v>44643.553368055553</c:v>
                </c:pt>
                <c:pt idx="129">
                  <c:v>44643.560312499998</c:v>
                </c:pt>
                <c:pt idx="130">
                  <c:v>44643.567256944443</c:v>
                </c:pt>
                <c:pt idx="131">
                  <c:v>44643.574201388888</c:v>
                </c:pt>
                <c:pt idx="132">
                  <c:v>44643.581145833334</c:v>
                </c:pt>
                <c:pt idx="133">
                  <c:v>44643.588090277779</c:v>
                </c:pt>
                <c:pt idx="134">
                  <c:v>44643.595034722224</c:v>
                </c:pt>
                <c:pt idx="135">
                  <c:v>44643.601979166669</c:v>
                </c:pt>
                <c:pt idx="136">
                  <c:v>44643.608923611115</c:v>
                </c:pt>
                <c:pt idx="137">
                  <c:v>44643.615868055553</c:v>
                </c:pt>
                <c:pt idx="138">
                  <c:v>44643.622812499998</c:v>
                </c:pt>
                <c:pt idx="139">
                  <c:v>44643.629756944443</c:v>
                </c:pt>
                <c:pt idx="140">
                  <c:v>44643.636701388888</c:v>
                </c:pt>
                <c:pt idx="141">
                  <c:v>44643.643645833334</c:v>
                </c:pt>
                <c:pt idx="142">
                  <c:v>44643.650590277779</c:v>
                </c:pt>
                <c:pt idx="143">
                  <c:v>44643.657534722224</c:v>
                </c:pt>
                <c:pt idx="144">
                  <c:v>44643.664479166669</c:v>
                </c:pt>
                <c:pt idx="145">
                  <c:v>44643.671423611115</c:v>
                </c:pt>
                <c:pt idx="146">
                  <c:v>44643.678368055553</c:v>
                </c:pt>
                <c:pt idx="147">
                  <c:v>44643.685312499998</c:v>
                </c:pt>
                <c:pt idx="148">
                  <c:v>44643.692256944443</c:v>
                </c:pt>
                <c:pt idx="149">
                  <c:v>44643.699201388888</c:v>
                </c:pt>
                <c:pt idx="150">
                  <c:v>44643.706145833334</c:v>
                </c:pt>
                <c:pt idx="151">
                  <c:v>44643.713090277779</c:v>
                </c:pt>
                <c:pt idx="152">
                  <c:v>44643.720034722224</c:v>
                </c:pt>
                <c:pt idx="153">
                  <c:v>44643.726979166669</c:v>
                </c:pt>
                <c:pt idx="154">
                  <c:v>44643.733923611115</c:v>
                </c:pt>
                <c:pt idx="155">
                  <c:v>44643.740868055553</c:v>
                </c:pt>
                <c:pt idx="156">
                  <c:v>44643.747812499998</c:v>
                </c:pt>
                <c:pt idx="157">
                  <c:v>44643.754756944443</c:v>
                </c:pt>
                <c:pt idx="158">
                  <c:v>44643.761701388888</c:v>
                </c:pt>
                <c:pt idx="159">
                  <c:v>44643.768645833334</c:v>
                </c:pt>
                <c:pt idx="160">
                  <c:v>44643.775590277779</c:v>
                </c:pt>
                <c:pt idx="161">
                  <c:v>44643.782534722224</c:v>
                </c:pt>
                <c:pt idx="162">
                  <c:v>44643.789479166669</c:v>
                </c:pt>
                <c:pt idx="163">
                  <c:v>44643.796423611115</c:v>
                </c:pt>
                <c:pt idx="164">
                  <c:v>44643.803368055553</c:v>
                </c:pt>
                <c:pt idx="165">
                  <c:v>44643.810312499998</c:v>
                </c:pt>
                <c:pt idx="166">
                  <c:v>44643.817256944443</c:v>
                </c:pt>
                <c:pt idx="167">
                  <c:v>44643.824201388888</c:v>
                </c:pt>
                <c:pt idx="168">
                  <c:v>44643.831145833334</c:v>
                </c:pt>
                <c:pt idx="169">
                  <c:v>44643.838090277779</c:v>
                </c:pt>
                <c:pt idx="170">
                  <c:v>44643.845034722224</c:v>
                </c:pt>
                <c:pt idx="171">
                  <c:v>44643.851979166669</c:v>
                </c:pt>
                <c:pt idx="172">
                  <c:v>44643.858923611115</c:v>
                </c:pt>
                <c:pt idx="173">
                  <c:v>44643.865868055553</c:v>
                </c:pt>
                <c:pt idx="174">
                  <c:v>44643.872812499998</c:v>
                </c:pt>
                <c:pt idx="175">
                  <c:v>44643.879756944443</c:v>
                </c:pt>
                <c:pt idx="176">
                  <c:v>44643.886701388888</c:v>
                </c:pt>
                <c:pt idx="177">
                  <c:v>44643.893645833334</c:v>
                </c:pt>
                <c:pt idx="178">
                  <c:v>44643.900590277779</c:v>
                </c:pt>
                <c:pt idx="179">
                  <c:v>44643.907534722224</c:v>
                </c:pt>
                <c:pt idx="180">
                  <c:v>44643.914479166669</c:v>
                </c:pt>
                <c:pt idx="181">
                  <c:v>44643.921423611115</c:v>
                </c:pt>
                <c:pt idx="182">
                  <c:v>44643.928368055553</c:v>
                </c:pt>
                <c:pt idx="183">
                  <c:v>44643.935312499998</c:v>
                </c:pt>
                <c:pt idx="184">
                  <c:v>44643.942256944443</c:v>
                </c:pt>
                <c:pt idx="185">
                  <c:v>44643.949201388888</c:v>
                </c:pt>
                <c:pt idx="186">
                  <c:v>44643.956145833334</c:v>
                </c:pt>
                <c:pt idx="187">
                  <c:v>44643.963090277779</c:v>
                </c:pt>
                <c:pt idx="188">
                  <c:v>44643.970034722224</c:v>
                </c:pt>
                <c:pt idx="189">
                  <c:v>44643.976979166669</c:v>
                </c:pt>
                <c:pt idx="190">
                  <c:v>44643.983923611115</c:v>
                </c:pt>
                <c:pt idx="191">
                  <c:v>44643.990868055553</c:v>
                </c:pt>
                <c:pt idx="192">
                  <c:v>44643.997812499998</c:v>
                </c:pt>
                <c:pt idx="193">
                  <c:v>44644.004756944443</c:v>
                </c:pt>
                <c:pt idx="194">
                  <c:v>44644.011701388888</c:v>
                </c:pt>
                <c:pt idx="195">
                  <c:v>44644.018645833334</c:v>
                </c:pt>
                <c:pt idx="196">
                  <c:v>44644.025590277779</c:v>
                </c:pt>
                <c:pt idx="197">
                  <c:v>44644.032534722224</c:v>
                </c:pt>
                <c:pt idx="198">
                  <c:v>44644.039479166669</c:v>
                </c:pt>
                <c:pt idx="199">
                  <c:v>44644.046423611115</c:v>
                </c:pt>
                <c:pt idx="200">
                  <c:v>44644.053368055553</c:v>
                </c:pt>
                <c:pt idx="201">
                  <c:v>44644.060312499998</c:v>
                </c:pt>
                <c:pt idx="202">
                  <c:v>44644.067256944443</c:v>
                </c:pt>
                <c:pt idx="203">
                  <c:v>44644.074201388888</c:v>
                </c:pt>
                <c:pt idx="204">
                  <c:v>44644.081145833334</c:v>
                </c:pt>
                <c:pt idx="205">
                  <c:v>44644.088090277779</c:v>
                </c:pt>
                <c:pt idx="206">
                  <c:v>44644.095034722224</c:v>
                </c:pt>
                <c:pt idx="207">
                  <c:v>44644.101979166669</c:v>
                </c:pt>
                <c:pt idx="208">
                  <c:v>44644.108923611115</c:v>
                </c:pt>
                <c:pt idx="209">
                  <c:v>44644.115868055553</c:v>
                </c:pt>
                <c:pt idx="210">
                  <c:v>44644.122812499998</c:v>
                </c:pt>
                <c:pt idx="211">
                  <c:v>44644.129756944443</c:v>
                </c:pt>
                <c:pt idx="212">
                  <c:v>44644.136701388888</c:v>
                </c:pt>
                <c:pt idx="213">
                  <c:v>44644.143645833334</c:v>
                </c:pt>
                <c:pt idx="214">
                  <c:v>44644.150590277779</c:v>
                </c:pt>
                <c:pt idx="215">
                  <c:v>44644.157534722224</c:v>
                </c:pt>
                <c:pt idx="216">
                  <c:v>44644.164479166669</c:v>
                </c:pt>
                <c:pt idx="217">
                  <c:v>44644.171423611115</c:v>
                </c:pt>
                <c:pt idx="218">
                  <c:v>44644.178368055553</c:v>
                </c:pt>
                <c:pt idx="219">
                  <c:v>44644.185312499998</c:v>
                </c:pt>
                <c:pt idx="220">
                  <c:v>44644.192256944443</c:v>
                </c:pt>
                <c:pt idx="221">
                  <c:v>44644.199201388888</c:v>
                </c:pt>
                <c:pt idx="222">
                  <c:v>44644.206145833334</c:v>
                </c:pt>
                <c:pt idx="223">
                  <c:v>44644.213090277779</c:v>
                </c:pt>
                <c:pt idx="224">
                  <c:v>44644.220034722224</c:v>
                </c:pt>
                <c:pt idx="225">
                  <c:v>44644.226979166669</c:v>
                </c:pt>
                <c:pt idx="226">
                  <c:v>44644.233923611115</c:v>
                </c:pt>
                <c:pt idx="227">
                  <c:v>44644.240868055553</c:v>
                </c:pt>
                <c:pt idx="228">
                  <c:v>44644.247812499998</c:v>
                </c:pt>
                <c:pt idx="229">
                  <c:v>44644.254756944443</c:v>
                </c:pt>
                <c:pt idx="230">
                  <c:v>44644.261701388888</c:v>
                </c:pt>
                <c:pt idx="231">
                  <c:v>44644.268645833334</c:v>
                </c:pt>
                <c:pt idx="232">
                  <c:v>44644.275590277779</c:v>
                </c:pt>
                <c:pt idx="233">
                  <c:v>44644.282534722224</c:v>
                </c:pt>
                <c:pt idx="234">
                  <c:v>44644.289479166669</c:v>
                </c:pt>
                <c:pt idx="235">
                  <c:v>44644.296423611115</c:v>
                </c:pt>
                <c:pt idx="236">
                  <c:v>44644.303368055553</c:v>
                </c:pt>
                <c:pt idx="237">
                  <c:v>44644.310312499998</c:v>
                </c:pt>
                <c:pt idx="238">
                  <c:v>44644.317256944443</c:v>
                </c:pt>
                <c:pt idx="239">
                  <c:v>44644.324201388888</c:v>
                </c:pt>
                <c:pt idx="240">
                  <c:v>44644.331145833334</c:v>
                </c:pt>
                <c:pt idx="241">
                  <c:v>44644.338090277779</c:v>
                </c:pt>
                <c:pt idx="242">
                  <c:v>44644.345034722224</c:v>
                </c:pt>
                <c:pt idx="243">
                  <c:v>44644.351979166669</c:v>
                </c:pt>
                <c:pt idx="244">
                  <c:v>44644.358923611115</c:v>
                </c:pt>
                <c:pt idx="245">
                  <c:v>44644.365868055553</c:v>
                </c:pt>
                <c:pt idx="246">
                  <c:v>44644.372812499998</c:v>
                </c:pt>
                <c:pt idx="247">
                  <c:v>44644.379756944443</c:v>
                </c:pt>
                <c:pt idx="248">
                  <c:v>44644.386701388888</c:v>
                </c:pt>
                <c:pt idx="249">
                  <c:v>44644.393645833334</c:v>
                </c:pt>
                <c:pt idx="250">
                  <c:v>44644.400590277779</c:v>
                </c:pt>
                <c:pt idx="251">
                  <c:v>44644.407534722224</c:v>
                </c:pt>
                <c:pt idx="252">
                  <c:v>44644.414479166669</c:v>
                </c:pt>
                <c:pt idx="253">
                  <c:v>44644.421423611115</c:v>
                </c:pt>
                <c:pt idx="254">
                  <c:v>44644.428368055553</c:v>
                </c:pt>
                <c:pt idx="255">
                  <c:v>44644.435312499998</c:v>
                </c:pt>
                <c:pt idx="256">
                  <c:v>44644.442256944443</c:v>
                </c:pt>
                <c:pt idx="257">
                  <c:v>44644.449201388888</c:v>
                </c:pt>
                <c:pt idx="258">
                  <c:v>44644.456145833334</c:v>
                </c:pt>
                <c:pt idx="259">
                  <c:v>44644.463090277779</c:v>
                </c:pt>
                <c:pt idx="260">
                  <c:v>44644.470034722224</c:v>
                </c:pt>
                <c:pt idx="261">
                  <c:v>44644.476979166669</c:v>
                </c:pt>
                <c:pt idx="262">
                  <c:v>44644.483923611115</c:v>
                </c:pt>
                <c:pt idx="263">
                  <c:v>44644.490868055553</c:v>
                </c:pt>
                <c:pt idx="264">
                  <c:v>44644.497812499998</c:v>
                </c:pt>
                <c:pt idx="265">
                  <c:v>44644.504756944443</c:v>
                </c:pt>
                <c:pt idx="266">
                  <c:v>44644.511701388888</c:v>
                </c:pt>
                <c:pt idx="267">
                  <c:v>44644.518645833334</c:v>
                </c:pt>
                <c:pt idx="268">
                  <c:v>44644.525590277779</c:v>
                </c:pt>
                <c:pt idx="269">
                  <c:v>44644.532534722224</c:v>
                </c:pt>
                <c:pt idx="270">
                  <c:v>44644.539479166669</c:v>
                </c:pt>
                <c:pt idx="271">
                  <c:v>44644.546423611115</c:v>
                </c:pt>
                <c:pt idx="272">
                  <c:v>44644.553368055553</c:v>
                </c:pt>
                <c:pt idx="273">
                  <c:v>44644.560312499998</c:v>
                </c:pt>
                <c:pt idx="274">
                  <c:v>44644.567256944443</c:v>
                </c:pt>
                <c:pt idx="275">
                  <c:v>44644.574201388888</c:v>
                </c:pt>
                <c:pt idx="276">
                  <c:v>44644.581145833334</c:v>
                </c:pt>
                <c:pt idx="277">
                  <c:v>44644.588090277779</c:v>
                </c:pt>
                <c:pt idx="278">
                  <c:v>44644.595034722224</c:v>
                </c:pt>
                <c:pt idx="279">
                  <c:v>44644.601979166669</c:v>
                </c:pt>
                <c:pt idx="280">
                  <c:v>44644.608923611115</c:v>
                </c:pt>
                <c:pt idx="281">
                  <c:v>44644.615868055553</c:v>
                </c:pt>
                <c:pt idx="282">
                  <c:v>44644.622812499998</c:v>
                </c:pt>
                <c:pt idx="283">
                  <c:v>44644.629756944443</c:v>
                </c:pt>
                <c:pt idx="284">
                  <c:v>44644.636701388888</c:v>
                </c:pt>
                <c:pt idx="285">
                  <c:v>44644.643645833334</c:v>
                </c:pt>
                <c:pt idx="286">
                  <c:v>44644.650590277779</c:v>
                </c:pt>
                <c:pt idx="287">
                  <c:v>44644.657534722224</c:v>
                </c:pt>
                <c:pt idx="288">
                  <c:v>44644.664479166669</c:v>
                </c:pt>
                <c:pt idx="289">
                  <c:v>44644.671423611115</c:v>
                </c:pt>
                <c:pt idx="290">
                  <c:v>44644.678368055553</c:v>
                </c:pt>
                <c:pt idx="291">
                  <c:v>44644.685312499998</c:v>
                </c:pt>
                <c:pt idx="292">
                  <c:v>44644.692256944443</c:v>
                </c:pt>
                <c:pt idx="293">
                  <c:v>44644.699201388888</c:v>
                </c:pt>
                <c:pt idx="294">
                  <c:v>44644.706145833334</c:v>
                </c:pt>
                <c:pt idx="295">
                  <c:v>44644.713090277779</c:v>
                </c:pt>
                <c:pt idx="296">
                  <c:v>44644.720034722224</c:v>
                </c:pt>
                <c:pt idx="297">
                  <c:v>44644.726979166669</c:v>
                </c:pt>
                <c:pt idx="298">
                  <c:v>44644.733923611115</c:v>
                </c:pt>
                <c:pt idx="299">
                  <c:v>44644.740868055553</c:v>
                </c:pt>
                <c:pt idx="300">
                  <c:v>44644.747812499998</c:v>
                </c:pt>
                <c:pt idx="301">
                  <c:v>44644.754756944443</c:v>
                </c:pt>
                <c:pt idx="302">
                  <c:v>44644.761701388888</c:v>
                </c:pt>
                <c:pt idx="303">
                  <c:v>44644.768645833334</c:v>
                </c:pt>
                <c:pt idx="304">
                  <c:v>44644.775590277779</c:v>
                </c:pt>
                <c:pt idx="305">
                  <c:v>44644.782534722224</c:v>
                </c:pt>
                <c:pt idx="306">
                  <c:v>44644.789479166669</c:v>
                </c:pt>
                <c:pt idx="307">
                  <c:v>44644.796423611115</c:v>
                </c:pt>
                <c:pt idx="308">
                  <c:v>44644.803368055553</c:v>
                </c:pt>
                <c:pt idx="309">
                  <c:v>44644.810312499998</c:v>
                </c:pt>
                <c:pt idx="310">
                  <c:v>44644.817256944443</c:v>
                </c:pt>
                <c:pt idx="311">
                  <c:v>44644.824201388888</c:v>
                </c:pt>
                <c:pt idx="312">
                  <c:v>44644.831145833334</c:v>
                </c:pt>
                <c:pt idx="313">
                  <c:v>44644.838090277779</c:v>
                </c:pt>
                <c:pt idx="314">
                  <c:v>44644.845034722224</c:v>
                </c:pt>
                <c:pt idx="315">
                  <c:v>44644.851979166669</c:v>
                </c:pt>
                <c:pt idx="316">
                  <c:v>44644.858923611115</c:v>
                </c:pt>
                <c:pt idx="317">
                  <c:v>44644.865868055553</c:v>
                </c:pt>
                <c:pt idx="318">
                  <c:v>44644.872812499998</c:v>
                </c:pt>
                <c:pt idx="319">
                  <c:v>44644.879756944443</c:v>
                </c:pt>
                <c:pt idx="320">
                  <c:v>44644.886701388888</c:v>
                </c:pt>
                <c:pt idx="321">
                  <c:v>44644.893645833334</c:v>
                </c:pt>
                <c:pt idx="322">
                  <c:v>44644.900590277779</c:v>
                </c:pt>
                <c:pt idx="323">
                  <c:v>44644.907534722224</c:v>
                </c:pt>
                <c:pt idx="324">
                  <c:v>44644.914479166669</c:v>
                </c:pt>
                <c:pt idx="325">
                  <c:v>44644.921423611115</c:v>
                </c:pt>
                <c:pt idx="326">
                  <c:v>44644.928368055553</c:v>
                </c:pt>
                <c:pt idx="327">
                  <c:v>44644.935312499998</c:v>
                </c:pt>
                <c:pt idx="328">
                  <c:v>44644.942256944443</c:v>
                </c:pt>
                <c:pt idx="329">
                  <c:v>44644.949201388888</c:v>
                </c:pt>
                <c:pt idx="330">
                  <c:v>44644.956145833334</c:v>
                </c:pt>
                <c:pt idx="331">
                  <c:v>44644.963090277779</c:v>
                </c:pt>
                <c:pt idx="332">
                  <c:v>44644.970034722224</c:v>
                </c:pt>
                <c:pt idx="333">
                  <c:v>44644.976979166669</c:v>
                </c:pt>
                <c:pt idx="334">
                  <c:v>44644.983923611115</c:v>
                </c:pt>
                <c:pt idx="335">
                  <c:v>44644.990868055553</c:v>
                </c:pt>
                <c:pt idx="336">
                  <c:v>44644.997812499998</c:v>
                </c:pt>
                <c:pt idx="337">
                  <c:v>44645.004756944443</c:v>
                </c:pt>
                <c:pt idx="338">
                  <c:v>44645.011701388888</c:v>
                </c:pt>
                <c:pt idx="339">
                  <c:v>44645.018645833334</c:v>
                </c:pt>
                <c:pt idx="340">
                  <c:v>44645.025590277779</c:v>
                </c:pt>
                <c:pt idx="341">
                  <c:v>44645.032534722224</c:v>
                </c:pt>
                <c:pt idx="342">
                  <c:v>44645.039479166669</c:v>
                </c:pt>
                <c:pt idx="343">
                  <c:v>44645.046423611115</c:v>
                </c:pt>
                <c:pt idx="344">
                  <c:v>44645.053368055553</c:v>
                </c:pt>
                <c:pt idx="345">
                  <c:v>44645.060312499998</c:v>
                </c:pt>
                <c:pt idx="346">
                  <c:v>44645.067256944443</c:v>
                </c:pt>
                <c:pt idx="347">
                  <c:v>44645.074201388888</c:v>
                </c:pt>
                <c:pt idx="348">
                  <c:v>44645.081145833334</c:v>
                </c:pt>
                <c:pt idx="349">
                  <c:v>44645.088090277779</c:v>
                </c:pt>
                <c:pt idx="350">
                  <c:v>44645.095034722224</c:v>
                </c:pt>
                <c:pt idx="351">
                  <c:v>44645.101979166669</c:v>
                </c:pt>
                <c:pt idx="352">
                  <c:v>44645.108923611115</c:v>
                </c:pt>
                <c:pt idx="353">
                  <c:v>44645.115868055553</c:v>
                </c:pt>
                <c:pt idx="354">
                  <c:v>44645.122812499998</c:v>
                </c:pt>
                <c:pt idx="355">
                  <c:v>44645.129756944443</c:v>
                </c:pt>
                <c:pt idx="356">
                  <c:v>44645.136701388888</c:v>
                </c:pt>
                <c:pt idx="357">
                  <c:v>44645.143645833334</c:v>
                </c:pt>
                <c:pt idx="358">
                  <c:v>44645.150590277779</c:v>
                </c:pt>
                <c:pt idx="359">
                  <c:v>44645.157534722224</c:v>
                </c:pt>
                <c:pt idx="360">
                  <c:v>44645.164479166669</c:v>
                </c:pt>
                <c:pt idx="361">
                  <c:v>44645.171423611115</c:v>
                </c:pt>
                <c:pt idx="362">
                  <c:v>44645.178368055553</c:v>
                </c:pt>
                <c:pt idx="363">
                  <c:v>44645.185312499998</c:v>
                </c:pt>
                <c:pt idx="364">
                  <c:v>44645.192256944443</c:v>
                </c:pt>
                <c:pt idx="365">
                  <c:v>44645.199201388888</c:v>
                </c:pt>
                <c:pt idx="366">
                  <c:v>44645.206145833334</c:v>
                </c:pt>
                <c:pt idx="367">
                  <c:v>44645.213090277779</c:v>
                </c:pt>
                <c:pt idx="368">
                  <c:v>44645.220034722224</c:v>
                </c:pt>
                <c:pt idx="369">
                  <c:v>44645.226979166669</c:v>
                </c:pt>
                <c:pt idx="370">
                  <c:v>44645.233923611115</c:v>
                </c:pt>
                <c:pt idx="371">
                  <c:v>44645.240868055553</c:v>
                </c:pt>
                <c:pt idx="372">
                  <c:v>44645.247812499998</c:v>
                </c:pt>
                <c:pt idx="373">
                  <c:v>44645.254756944443</c:v>
                </c:pt>
                <c:pt idx="374">
                  <c:v>44645.261701388888</c:v>
                </c:pt>
                <c:pt idx="375">
                  <c:v>44645.268645833334</c:v>
                </c:pt>
                <c:pt idx="376">
                  <c:v>44645.275590277779</c:v>
                </c:pt>
                <c:pt idx="377">
                  <c:v>44645.282534722224</c:v>
                </c:pt>
                <c:pt idx="378">
                  <c:v>44645.289479166669</c:v>
                </c:pt>
                <c:pt idx="379">
                  <c:v>44645.296423611115</c:v>
                </c:pt>
                <c:pt idx="380">
                  <c:v>44645.303368055553</c:v>
                </c:pt>
                <c:pt idx="381">
                  <c:v>44645.310312499998</c:v>
                </c:pt>
                <c:pt idx="382">
                  <c:v>44645.317256944443</c:v>
                </c:pt>
                <c:pt idx="383">
                  <c:v>44645.324201388888</c:v>
                </c:pt>
                <c:pt idx="384">
                  <c:v>44645.331145833334</c:v>
                </c:pt>
                <c:pt idx="385">
                  <c:v>44645.338090277779</c:v>
                </c:pt>
                <c:pt idx="386">
                  <c:v>44645.345034722224</c:v>
                </c:pt>
                <c:pt idx="387">
                  <c:v>44645.351979166669</c:v>
                </c:pt>
                <c:pt idx="388">
                  <c:v>44645.358923611115</c:v>
                </c:pt>
                <c:pt idx="389">
                  <c:v>44645.365868055553</c:v>
                </c:pt>
                <c:pt idx="390">
                  <c:v>44645.372812499998</c:v>
                </c:pt>
                <c:pt idx="391">
                  <c:v>44645.379756944443</c:v>
                </c:pt>
                <c:pt idx="392">
                  <c:v>44645.386701388888</c:v>
                </c:pt>
                <c:pt idx="393">
                  <c:v>44645.393645833334</c:v>
                </c:pt>
                <c:pt idx="394">
                  <c:v>44645.400590277779</c:v>
                </c:pt>
                <c:pt idx="395">
                  <c:v>44645.407534722224</c:v>
                </c:pt>
                <c:pt idx="396">
                  <c:v>44645.414479166669</c:v>
                </c:pt>
                <c:pt idx="397">
                  <c:v>44645.421423611115</c:v>
                </c:pt>
                <c:pt idx="398">
                  <c:v>44645.428368055553</c:v>
                </c:pt>
                <c:pt idx="399">
                  <c:v>44645.435312499998</c:v>
                </c:pt>
                <c:pt idx="400">
                  <c:v>44645.442256944443</c:v>
                </c:pt>
                <c:pt idx="401">
                  <c:v>44645.449201388888</c:v>
                </c:pt>
                <c:pt idx="402">
                  <c:v>44645.456145833334</c:v>
                </c:pt>
                <c:pt idx="403">
                  <c:v>44645.463090277779</c:v>
                </c:pt>
                <c:pt idx="404">
                  <c:v>44645.470034722224</c:v>
                </c:pt>
                <c:pt idx="405">
                  <c:v>44645.476979166669</c:v>
                </c:pt>
                <c:pt idx="406">
                  <c:v>44645.483923611115</c:v>
                </c:pt>
                <c:pt idx="407">
                  <c:v>44645.490868055553</c:v>
                </c:pt>
                <c:pt idx="408">
                  <c:v>44645.497812499998</c:v>
                </c:pt>
                <c:pt idx="409">
                  <c:v>44645.504756944443</c:v>
                </c:pt>
                <c:pt idx="410">
                  <c:v>44645.511701388888</c:v>
                </c:pt>
                <c:pt idx="411">
                  <c:v>44645.518645833334</c:v>
                </c:pt>
                <c:pt idx="412">
                  <c:v>44645.525590277779</c:v>
                </c:pt>
                <c:pt idx="413">
                  <c:v>44645.532534722224</c:v>
                </c:pt>
                <c:pt idx="414">
                  <c:v>44645.539479166669</c:v>
                </c:pt>
                <c:pt idx="415">
                  <c:v>44645.546423611115</c:v>
                </c:pt>
                <c:pt idx="416">
                  <c:v>44645.553368055553</c:v>
                </c:pt>
                <c:pt idx="417">
                  <c:v>44645.560312499998</c:v>
                </c:pt>
                <c:pt idx="418">
                  <c:v>44645.567256944443</c:v>
                </c:pt>
                <c:pt idx="419">
                  <c:v>44645.574201388888</c:v>
                </c:pt>
                <c:pt idx="420">
                  <c:v>44645.581145833334</c:v>
                </c:pt>
                <c:pt idx="421">
                  <c:v>44645.588090277779</c:v>
                </c:pt>
                <c:pt idx="422">
                  <c:v>44645.595034722224</c:v>
                </c:pt>
                <c:pt idx="423">
                  <c:v>44645.601979166669</c:v>
                </c:pt>
                <c:pt idx="424">
                  <c:v>44645.608923611115</c:v>
                </c:pt>
                <c:pt idx="425">
                  <c:v>44645.615868055553</c:v>
                </c:pt>
                <c:pt idx="426">
                  <c:v>44645.622812499998</c:v>
                </c:pt>
                <c:pt idx="427">
                  <c:v>44645.629756944443</c:v>
                </c:pt>
                <c:pt idx="428">
                  <c:v>44645.636701388888</c:v>
                </c:pt>
                <c:pt idx="429">
                  <c:v>44645.643645833334</c:v>
                </c:pt>
                <c:pt idx="430">
                  <c:v>44645.650590277779</c:v>
                </c:pt>
                <c:pt idx="431">
                  <c:v>44645.657534722224</c:v>
                </c:pt>
                <c:pt idx="432">
                  <c:v>44645.664479166669</c:v>
                </c:pt>
                <c:pt idx="433">
                  <c:v>44645.671423611115</c:v>
                </c:pt>
                <c:pt idx="434">
                  <c:v>44645.678368055553</c:v>
                </c:pt>
                <c:pt idx="435">
                  <c:v>44645.685312499998</c:v>
                </c:pt>
                <c:pt idx="436">
                  <c:v>44645.692256944443</c:v>
                </c:pt>
                <c:pt idx="437">
                  <c:v>44645.699201388888</c:v>
                </c:pt>
                <c:pt idx="438">
                  <c:v>44645.706145833334</c:v>
                </c:pt>
                <c:pt idx="439">
                  <c:v>44645.713090277779</c:v>
                </c:pt>
                <c:pt idx="440">
                  <c:v>44645.720034722224</c:v>
                </c:pt>
                <c:pt idx="441">
                  <c:v>44645.726979166669</c:v>
                </c:pt>
                <c:pt idx="442">
                  <c:v>44645.733923611115</c:v>
                </c:pt>
                <c:pt idx="443">
                  <c:v>44645.740868055553</c:v>
                </c:pt>
                <c:pt idx="444">
                  <c:v>44645.747812499998</c:v>
                </c:pt>
                <c:pt idx="445">
                  <c:v>44645.754756944443</c:v>
                </c:pt>
                <c:pt idx="446">
                  <c:v>44645.761701388888</c:v>
                </c:pt>
                <c:pt idx="447">
                  <c:v>44645.768645833334</c:v>
                </c:pt>
                <c:pt idx="448">
                  <c:v>44645.775590277779</c:v>
                </c:pt>
                <c:pt idx="449">
                  <c:v>44645.782534722224</c:v>
                </c:pt>
                <c:pt idx="450">
                  <c:v>44645.789479166669</c:v>
                </c:pt>
                <c:pt idx="451">
                  <c:v>44645.796423611115</c:v>
                </c:pt>
                <c:pt idx="452">
                  <c:v>44645.803368055553</c:v>
                </c:pt>
                <c:pt idx="453">
                  <c:v>44645.810312499998</c:v>
                </c:pt>
                <c:pt idx="454">
                  <c:v>44645.817256944443</c:v>
                </c:pt>
                <c:pt idx="455">
                  <c:v>44645.824201388888</c:v>
                </c:pt>
                <c:pt idx="456">
                  <c:v>44645.831145833334</c:v>
                </c:pt>
                <c:pt idx="457">
                  <c:v>44645.838090277779</c:v>
                </c:pt>
                <c:pt idx="458">
                  <c:v>44645.845034722224</c:v>
                </c:pt>
                <c:pt idx="459">
                  <c:v>44645.851979166669</c:v>
                </c:pt>
                <c:pt idx="460">
                  <c:v>44645.858923611115</c:v>
                </c:pt>
                <c:pt idx="461">
                  <c:v>44645.865868055553</c:v>
                </c:pt>
                <c:pt idx="462">
                  <c:v>44645.872812499998</c:v>
                </c:pt>
                <c:pt idx="463">
                  <c:v>44645.879756944443</c:v>
                </c:pt>
                <c:pt idx="464">
                  <c:v>44645.886701388888</c:v>
                </c:pt>
                <c:pt idx="465">
                  <c:v>44645.893645833334</c:v>
                </c:pt>
                <c:pt idx="466">
                  <c:v>44645.900590277779</c:v>
                </c:pt>
                <c:pt idx="467">
                  <c:v>44645.907534722224</c:v>
                </c:pt>
                <c:pt idx="468">
                  <c:v>44645.914479166669</c:v>
                </c:pt>
                <c:pt idx="469">
                  <c:v>44645.921423611115</c:v>
                </c:pt>
                <c:pt idx="470">
                  <c:v>44645.928368055553</c:v>
                </c:pt>
                <c:pt idx="471">
                  <c:v>44645.935312499998</c:v>
                </c:pt>
                <c:pt idx="472">
                  <c:v>44645.942256944443</c:v>
                </c:pt>
                <c:pt idx="473">
                  <c:v>44645.949201388888</c:v>
                </c:pt>
                <c:pt idx="474">
                  <c:v>44645.956145833334</c:v>
                </c:pt>
                <c:pt idx="475">
                  <c:v>44645.963090277779</c:v>
                </c:pt>
                <c:pt idx="476">
                  <c:v>44645.970034722224</c:v>
                </c:pt>
                <c:pt idx="477">
                  <c:v>44645.976979166669</c:v>
                </c:pt>
                <c:pt idx="478">
                  <c:v>44645.983923611115</c:v>
                </c:pt>
                <c:pt idx="479">
                  <c:v>44645.990868055553</c:v>
                </c:pt>
                <c:pt idx="480">
                  <c:v>44645.997812499998</c:v>
                </c:pt>
                <c:pt idx="481">
                  <c:v>44646.004756944443</c:v>
                </c:pt>
                <c:pt idx="482">
                  <c:v>44646.011701388888</c:v>
                </c:pt>
                <c:pt idx="483">
                  <c:v>44646.018645833334</c:v>
                </c:pt>
                <c:pt idx="484">
                  <c:v>44646.025590277779</c:v>
                </c:pt>
                <c:pt idx="485">
                  <c:v>44646.032534722224</c:v>
                </c:pt>
                <c:pt idx="486">
                  <c:v>44646.039479166669</c:v>
                </c:pt>
                <c:pt idx="487">
                  <c:v>44646.046423611115</c:v>
                </c:pt>
                <c:pt idx="488">
                  <c:v>44646.053368055553</c:v>
                </c:pt>
                <c:pt idx="489">
                  <c:v>44646.060312499998</c:v>
                </c:pt>
                <c:pt idx="490">
                  <c:v>44646.067256944443</c:v>
                </c:pt>
                <c:pt idx="491">
                  <c:v>44646.074201388888</c:v>
                </c:pt>
                <c:pt idx="492">
                  <c:v>44646.081145833334</c:v>
                </c:pt>
                <c:pt idx="493">
                  <c:v>44646.088090277779</c:v>
                </c:pt>
                <c:pt idx="494">
                  <c:v>44646.095034722224</c:v>
                </c:pt>
                <c:pt idx="495">
                  <c:v>44646.101979166669</c:v>
                </c:pt>
                <c:pt idx="496">
                  <c:v>44646.108923611115</c:v>
                </c:pt>
                <c:pt idx="497">
                  <c:v>44646.115868055553</c:v>
                </c:pt>
                <c:pt idx="498">
                  <c:v>44646.122812499998</c:v>
                </c:pt>
                <c:pt idx="499">
                  <c:v>44646.129756944443</c:v>
                </c:pt>
                <c:pt idx="500">
                  <c:v>44646.136701388888</c:v>
                </c:pt>
                <c:pt idx="501">
                  <c:v>44646.143645833334</c:v>
                </c:pt>
                <c:pt idx="502">
                  <c:v>44646.150590277779</c:v>
                </c:pt>
                <c:pt idx="503">
                  <c:v>44646.157534722224</c:v>
                </c:pt>
                <c:pt idx="504">
                  <c:v>44646.164479166669</c:v>
                </c:pt>
                <c:pt idx="505">
                  <c:v>44646.171423611115</c:v>
                </c:pt>
                <c:pt idx="506">
                  <c:v>44646.178368055553</c:v>
                </c:pt>
                <c:pt idx="507">
                  <c:v>44646.185312499998</c:v>
                </c:pt>
                <c:pt idx="508">
                  <c:v>44646.192256944443</c:v>
                </c:pt>
                <c:pt idx="509">
                  <c:v>44646.199201388888</c:v>
                </c:pt>
                <c:pt idx="510">
                  <c:v>44646.206145833334</c:v>
                </c:pt>
                <c:pt idx="511">
                  <c:v>44646.213090277779</c:v>
                </c:pt>
                <c:pt idx="512">
                  <c:v>44646.220034722224</c:v>
                </c:pt>
                <c:pt idx="513">
                  <c:v>44646.226979166669</c:v>
                </c:pt>
                <c:pt idx="514">
                  <c:v>44646.233923611115</c:v>
                </c:pt>
                <c:pt idx="515">
                  <c:v>44646.240868055553</c:v>
                </c:pt>
                <c:pt idx="516">
                  <c:v>44646.247812499998</c:v>
                </c:pt>
                <c:pt idx="517">
                  <c:v>44646.254756944443</c:v>
                </c:pt>
                <c:pt idx="518">
                  <c:v>44646.261701388888</c:v>
                </c:pt>
                <c:pt idx="519">
                  <c:v>44646.268645833334</c:v>
                </c:pt>
                <c:pt idx="520">
                  <c:v>44646.275590277779</c:v>
                </c:pt>
                <c:pt idx="521">
                  <c:v>44646.282534722224</c:v>
                </c:pt>
                <c:pt idx="522">
                  <c:v>44646.289479166669</c:v>
                </c:pt>
                <c:pt idx="523">
                  <c:v>44646.296423611115</c:v>
                </c:pt>
                <c:pt idx="524">
                  <c:v>44646.303368055553</c:v>
                </c:pt>
                <c:pt idx="525">
                  <c:v>44646.310312499998</c:v>
                </c:pt>
                <c:pt idx="526">
                  <c:v>44646.317256944443</c:v>
                </c:pt>
                <c:pt idx="527">
                  <c:v>44646.324201388888</c:v>
                </c:pt>
                <c:pt idx="528">
                  <c:v>44646.331145833334</c:v>
                </c:pt>
                <c:pt idx="529">
                  <c:v>44646.338090277779</c:v>
                </c:pt>
                <c:pt idx="530">
                  <c:v>44646.345034722224</c:v>
                </c:pt>
                <c:pt idx="531">
                  <c:v>44646.351979166669</c:v>
                </c:pt>
                <c:pt idx="532">
                  <c:v>44646.358923611115</c:v>
                </c:pt>
                <c:pt idx="533">
                  <c:v>44646.365868055553</c:v>
                </c:pt>
                <c:pt idx="534">
                  <c:v>44646.372812499998</c:v>
                </c:pt>
                <c:pt idx="535">
                  <c:v>44646.379756944443</c:v>
                </c:pt>
                <c:pt idx="536">
                  <c:v>44646.386701388888</c:v>
                </c:pt>
                <c:pt idx="537">
                  <c:v>44646.393645833334</c:v>
                </c:pt>
                <c:pt idx="538">
                  <c:v>44646.400590277779</c:v>
                </c:pt>
                <c:pt idx="539">
                  <c:v>44646.407534722224</c:v>
                </c:pt>
                <c:pt idx="540">
                  <c:v>44646.414479166669</c:v>
                </c:pt>
                <c:pt idx="541">
                  <c:v>44646.421423611115</c:v>
                </c:pt>
                <c:pt idx="542">
                  <c:v>44646.428368055553</c:v>
                </c:pt>
                <c:pt idx="543">
                  <c:v>44646.435312499998</c:v>
                </c:pt>
                <c:pt idx="544">
                  <c:v>44646.442256944443</c:v>
                </c:pt>
                <c:pt idx="545">
                  <c:v>44646.449201388888</c:v>
                </c:pt>
                <c:pt idx="546">
                  <c:v>44646.456145833334</c:v>
                </c:pt>
                <c:pt idx="547">
                  <c:v>44646.463090277779</c:v>
                </c:pt>
                <c:pt idx="548">
                  <c:v>44646.470034722224</c:v>
                </c:pt>
                <c:pt idx="549">
                  <c:v>44646.476979166669</c:v>
                </c:pt>
                <c:pt idx="550">
                  <c:v>44646.483923611115</c:v>
                </c:pt>
                <c:pt idx="551">
                  <c:v>44646.490868055553</c:v>
                </c:pt>
                <c:pt idx="552">
                  <c:v>44646.497812499998</c:v>
                </c:pt>
                <c:pt idx="553">
                  <c:v>44646.504756944443</c:v>
                </c:pt>
                <c:pt idx="554">
                  <c:v>44646.511701388888</c:v>
                </c:pt>
                <c:pt idx="555">
                  <c:v>44646.518645833334</c:v>
                </c:pt>
                <c:pt idx="556">
                  <c:v>44646.525590277779</c:v>
                </c:pt>
                <c:pt idx="557">
                  <c:v>44646.532534722224</c:v>
                </c:pt>
                <c:pt idx="558">
                  <c:v>44646.539479166669</c:v>
                </c:pt>
                <c:pt idx="559">
                  <c:v>44646.546423611115</c:v>
                </c:pt>
                <c:pt idx="560">
                  <c:v>44646.553368055553</c:v>
                </c:pt>
                <c:pt idx="561">
                  <c:v>44646.560312499998</c:v>
                </c:pt>
                <c:pt idx="562">
                  <c:v>44646.567256944443</c:v>
                </c:pt>
                <c:pt idx="563">
                  <c:v>44646.574201388888</c:v>
                </c:pt>
                <c:pt idx="564">
                  <c:v>44646.581145833334</c:v>
                </c:pt>
                <c:pt idx="565">
                  <c:v>44646.588090277779</c:v>
                </c:pt>
                <c:pt idx="566">
                  <c:v>44646.595034722224</c:v>
                </c:pt>
                <c:pt idx="567">
                  <c:v>44646.601979166669</c:v>
                </c:pt>
                <c:pt idx="568">
                  <c:v>44646.608923611115</c:v>
                </c:pt>
                <c:pt idx="569">
                  <c:v>44646.615868055553</c:v>
                </c:pt>
                <c:pt idx="570">
                  <c:v>44646.622812499998</c:v>
                </c:pt>
                <c:pt idx="571">
                  <c:v>44646.629756944443</c:v>
                </c:pt>
                <c:pt idx="572">
                  <c:v>44646.636701388888</c:v>
                </c:pt>
                <c:pt idx="573">
                  <c:v>44646.643645833334</c:v>
                </c:pt>
                <c:pt idx="574">
                  <c:v>44646.650590277779</c:v>
                </c:pt>
                <c:pt idx="575">
                  <c:v>44646.657534722224</c:v>
                </c:pt>
                <c:pt idx="576">
                  <c:v>44646.664479166669</c:v>
                </c:pt>
                <c:pt idx="577">
                  <c:v>44646.671423611115</c:v>
                </c:pt>
                <c:pt idx="578">
                  <c:v>44646.678368055553</c:v>
                </c:pt>
                <c:pt idx="579">
                  <c:v>44646.685312499998</c:v>
                </c:pt>
                <c:pt idx="580">
                  <c:v>44646.692256944443</c:v>
                </c:pt>
                <c:pt idx="581">
                  <c:v>44646.699201388888</c:v>
                </c:pt>
                <c:pt idx="582">
                  <c:v>44646.706145833334</c:v>
                </c:pt>
                <c:pt idx="583">
                  <c:v>44646.713090277779</c:v>
                </c:pt>
                <c:pt idx="584">
                  <c:v>44646.720034722224</c:v>
                </c:pt>
                <c:pt idx="585">
                  <c:v>44646.726979166669</c:v>
                </c:pt>
                <c:pt idx="586">
                  <c:v>44646.733923611115</c:v>
                </c:pt>
                <c:pt idx="587">
                  <c:v>44646.740868055553</c:v>
                </c:pt>
                <c:pt idx="588">
                  <c:v>44646.747812499998</c:v>
                </c:pt>
                <c:pt idx="589">
                  <c:v>44646.754756944443</c:v>
                </c:pt>
                <c:pt idx="590">
                  <c:v>44646.761701388888</c:v>
                </c:pt>
                <c:pt idx="591">
                  <c:v>44646.768645833334</c:v>
                </c:pt>
                <c:pt idx="592">
                  <c:v>44646.775590277779</c:v>
                </c:pt>
                <c:pt idx="593">
                  <c:v>44646.782534722224</c:v>
                </c:pt>
                <c:pt idx="594">
                  <c:v>44646.789479166669</c:v>
                </c:pt>
                <c:pt idx="595">
                  <c:v>44646.796423611115</c:v>
                </c:pt>
                <c:pt idx="596">
                  <c:v>44646.803368055553</c:v>
                </c:pt>
                <c:pt idx="597">
                  <c:v>44646.810312499998</c:v>
                </c:pt>
                <c:pt idx="598">
                  <c:v>44646.817256944443</c:v>
                </c:pt>
                <c:pt idx="599">
                  <c:v>44646.824201388888</c:v>
                </c:pt>
                <c:pt idx="600">
                  <c:v>44646.831145833334</c:v>
                </c:pt>
                <c:pt idx="601">
                  <c:v>44646.838090277779</c:v>
                </c:pt>
                <c:pt idx="602">
                  <c:v>44646.845034722224</c:v>
                </c:pt>
                <c:pt idx="603">
                  <c:v>44646.851979166669</c:v>
                </c:pt>
                <c:pt idx="604">
                  <c:v>44646.858923611115</c:v>
                </c:pt>
                <c:pt idx="605">
                  <c:v>44646.865868055553</c:v>
                </c:pt>
                <c:pt idx="606">
                  <c:v>44646.872812499998</c:v>
                </c:pt>
                <c:pt idx="607">
                  <c:v>44646.879756944443</c:v>
                </c:pt>
                <c:pt idx="608">
                  <c:v>44646.886701388888</c:v>
                </c:pt>
                <c:pt idx="609">
                  <c:v>44646.893645833334</c:v>
                </c:pt>
                <c:pt idx="610">
                  <c:v>44646.900590277779</c:v>
                </c:pt>
                <c:pt idx="611">
                  <c:v>44646.907534722224</c:v>
                </c:pt>
                <c:pt idx="612">
                  <c:v>44646.914479166669</c:v>
                </c:pt>
                <c:pt idx="613">
                  <c:v>44646.921423611115</c:v>
                </c:pt>
                <c:pt idx="614">
                  <c:v>44646.928368055553</c:v>
                </c:pt>
                <c:pt idx="615">
                  <c:v>44646.935312499998</c:v>
                </c:pt>
                <c:pt idx="616">
                  <c:v>44646.942256944443</c:v>
                </c:pt>
                <c:pt idx="617">
                  <c:v>44646.949201388888</c:v>
                </c:pt>
                <c:pt idx="618">
                  <c:v>44646.956145833334</c:v>
                </c:pt>
                <c:pt idx="619">
                  <c:v>44646.963090277779</c:v>
                </c:pt>
                <c:pt idx="620">
                  <c:v>44646.970034722224</c:v>
                </c:pt>
                <c:pt idx="621">
                  <c:v>44646.976979166669</c:v>
                </c:pt>
                <c:pt idx="622">
                  <c:v>44646.983923611115</c:v>
                </c:pt>
                <c:pt idx="623">
                  <c:v>44646.990868055553</c:v>
                </c:pt>
                <c:pt idx="624">
                  <c:v>44646.997812499998</c:v>
                </c:pt>
                <c:pt idx="625">
                  <c:v>44647.004756944443</c:v>
                </c:pt>
                <c:pt idx="626">
                  <c:v>44647.011701388888</c:v>
                </c:pt>
                <c:pt idx="627">
                  <c:v>44647.018645833334</c:v>
                </c:pt>
                <c:pt idx="628">
                  <c:v>44647.025590277779</c:v>
                </c:pt>
                <c:pt idx="629">
                  <c:v>44647.032534722224</c:v>
                </c:pt>
                <c:pt idx="630">
                  <c:v>44647.039479166669</c:v>
                </c:pt>
                <c:pt idx="631">
                  <c:v>44647.046423611115</c:v>
                </c:pt>
                <c:pt idx="632">
                  <c:v>44647.053368055553</c:v>
                </c:pt>
                <c:pt idx="633">
                  <c:v>44647.060312499998</c:v>
                </c:pt>
                <c:pt idx="634">
                  <c:v>44647.067256944443</c:v>
                </c:pt>
                <c:pt idx="635">
                  <c:v>44647.074201388888</c:v>
                </c:pt>
                <c:pt idx="636">
                  <c:v>44647.081145833334</c:v>
                </c:pt>
                <c:pt idx="637">
                  <c:v>44647.088090277779</c:v>
                </c:pt>
                <c:pt idx="638">
                  <c:v>44647.095034722224</c:v>
                </c:pt>
                <c:pt idx="639">
                  <c:v>44647.101979166669</c:v>
                </c:pt>
                <c:pt idx="640">
                  <c:v>44647.108923611115</c:v>
                </c:pt>
                <c:pt idx="641">
                  <c:v>44647.115868055553</c:v>
                </c:pt>
                <c:pt idx="642">
                  <c:v>44647.122812499998</c:v>
                </c:pt>
                <c:pt idx="643">
                  <c:v>44647.129756944443</c:v>
                </c:pt>
                <c:pt idx="644">
                  <c:v>44647.136701388888</c:v>
                </c:pt>
                <c:pt idx="645">
                  <c:v>44647.143645833334</c:v>
                </c:pt>
                <c:pt idx="646">
                  <c:v>44647.150590277779</c:v>
                </c:pt>
                <c:pt idx="647">
                  <c:v>44647.157534722224</c:v>
                </c:pt>
                <c:pt idx="648">
                  <c:v>44647.164479166669</c:v>
                </c:pt>
                <c:pt idx="649">
                  <c:v>44647.171423611115</c:v>
                </c:pt>
                <c:pt idx="650">
                  <c:v>44647.178368055553</c:v>
                </c:pt>
                <c:pt idx="651">
                  <c:v>44647.185312499998</c:v>
                </c:pt>
                <c:pt idx="652">
                  <c:v>44647.192256944443</c:v>
                </c:pt>
                <c:pt idx="653">
                  <c:v>44647.199201388888</c:v>
                </c:pt>
                <c:pt idx="654">
                  <c:v>44647.206145833334</c:v>
                </c:pt>
                <c:pt idx="655">
                  <c:v>44647.213090277779</c:v>
                </c:pt>
                <c:pt idx="656">
                  <c:v>44647.220034722224</c:v>
                </c:pt>
                <c:pt idx="657">
                  <c:v>44647.226979166669</c:v>
                </c:pt>
                <c:pt idx="658">
                  <c:v>44647.233923611115</c:v>
                </c:pt>
                <c:pt idx="659">
                  <c:v>44647.240868055553</c:v>
                </c:pt>
                <c:pt idx="660">
                  <c:v>44647.247812499998</c:v>
                </c:pt>
                <c:pt idx="661">
                  <c:v>44647.254756944443</c:v>
                </c:pt>
                <c:pt idx="662">
                  <c:v>44647.261701388888</c:v>
                </c:pt>
                <c:pt idx="663">
                  <c:v>44647.268645833334</c:v>
                </c:pt>
                <c:pt idx="664">
                  <c:v>44647.275590277779</c:v>
                </c:pt>
                <c:pt idx="665">
                  <c:v>44647.282534722224</c:v>
                </c:pt>
                <c:pt idx="666">
                  <c:v>44647.289479166669</c:v>
                </c:pt>
                <c:pt idx="667">
                  <c:v>44647.296423611115</c:v>
                </c:pt>
                <c:pt idx="668">
                  <c:v>44647.303368055553</c:v>
                </c:pt>
                <c:pt idx="669">
                  <c:v>44647.310312499998</c:v>
                </c:pt>
                <c:pt idx="670">
                  <c:v>44647.317256944443</c:v>
                </c:pt>
                <c:pt idx="671">
                  <c:v>44647.324201388888</c:v>
                </c:pt>
                <c:pt idx="672">
                  <c:v>44647.331145833334</c:v>
                </c:pt>
                <c:pt idx="673">
                  <c:v>44647.338090277779</c:v>
                </c:pt>
                <c:pt idx="674">
                  <c:v>44647.345034722224</c:v>
                </c:pt>
                <c:pt idx="675">
                  <c:v>44647.351979166669</c:v>
                </c:pt>
                <c:pt idx="676">
                  <c:v>44647.358923611115</c:v>
                </c:pt>
                <c:pt idx="677">
                  <c:v>44647.365868055553</c:v>
                </c:pt>
                <c:pt idx="678">
                  <c:v>44647.372812499998</c:v>
                </c:pt>
                <c:pt idx="679">
                  <c:v>44647.379756944443</c:v>
                </c:pt>
                <c:pt idx="680">
                  <c:v>44647.386701388888</c:v>
                </c:pt>
                <c:pt idx="681">
                  <c:v>44647.393645833334</c:v>
                </c:pt>
                <c:pt idx="682">
                  <c:v>44647.400590277779</c:v>
                </c:pt>
                <c:pt idx="683">
                  <c:v>44647.407534722224</c:v>
                </c:pt>
                <c:pt idx="684">
                  <c:v>44647.414479166669</c:v>
                </c:pt>
                <c:pt idx="685">
                  <c:v>44647.421423611115</c:v>
                </c:pt>
                <c:pt idx="686">
                  <c:v>44647.428368055553</c:v>
                </c:pt>
                <c:pt idx="687">
                  <c:v>44647.435312499998</c:v>
                </c:pt>
                <c:pt idx="688">
                  <c:v>44647.442256944443</c:v>
                </c:pt>
                <c:pt idx="689">
                  <c:v>44647.449201388888</c:v>
                </c:pt>
                <c:pt idx="690">
                  <c:v>44647.456145833334</c:v>
                </c:pt>
                <c:pt idx="691">
                  <c:v>44647.463090277779</c:v>
                </c:pt>
                <c:pt idx="692">
                  <c:v>44647.470034722224</c:v>
                </c:pt>
                <c:pt idx="693">
                  <c:v>44647.476979166669</c:v>
                </c:pt>
                <c:pt idx="694">
                  <c:v>44647.483923611115</c:v>
                </c:pt>
                <c:pt idx="695">
                  <c:v>44647.490868055553</c:v>
                </c:pt>
                <c:pt idx="696">
                  <c:v>44647.497812499998</c:v>
                </c:pt>
                <c:pt idx="697">
                  <c:v>44647.504756944443</c:v>
                </c:pt>
                <c:pt idx="698">
                  <c:v>44647.511701388888</c:v>
                </c:pt>
                <c:pt idx="699">
                  <c:v>44647.518645833334</c:v>
                </c:pt>
                <c:pt idx="700">
                  <c:v>44647.525590277779</c:v>
                </c:pt>
                <c:pt idx="701">
                  <c:v>44647.532534722224</c:v>
                </c:pt>
              </c:numCache>
            </c:numRef>
          </c:xVal>
          <c:yVal>
            <c:numRef>
              <c:f>'wall22-1'!$E$40:$E$741</c:f>
              <c:numCache>
                <c:formatCode>General</c:formatCode>
                <c:ptCount val="702"/>
                <c:pt idx="0">
                  <c:v>40.98</c:v>
                </c:pt>
                <c:pt idx="1">
                  <c:v>40.98</c:v>
                </c:pt>
                <c:pt idx="2">
                  <c:v>40.98</c:v>
                </c:pt>
                <c:pt idx="3">
                  <c:v>40.98</c:v>
                </c:pt>
                <c:pt idx="4">
                  <c:v>40.98</c:v>
                </c:pt>
                <c:pt idx="5">
                  <c:v>40.99</c:v>
                </c:pt>
                <c:pt idx="6">
                  <c:v>40.99</c:v>
                </c:pt>
                <c:pt idx="7">
                  <c:v>40.99</c:v>
                </c:pt>
                <c:pt idx="8">
                  <c:v>40.99</c:v>
                </c:pt>
                <c:pt idx="9">
                  <c:v>40.99</c:v>
                </c:pt>
                <c:pt idx="10">
                  <c:v>40.99</c:v>
                </c:pt>
                <c:pt idx="11">
                  <c:v>40.99</c:v>
                </c:pt>
                <c:pt idx="12">
                  <c:v>40.99</c:v>
                </c:pt>
                <c:pt idx="13">
                  <c:v>40.99</c:v>
                </c:pt>
                <c:pt idx="14">
                  <c:v>40.99</c:v>
                </c:pt>
                <c:pt idx="15">
                  <c:v>40.99</c:v>
                </c:pt>
                <c:pt idx="16">
                  <c:v>40.99</c:v>
                </c:pt>
                <c:pt idx="17">
                  <c:v>40.99</c:v>
                </c:pt>
                <c:pt idx="18">
                  <c:v>40.99</c:v>
                </c:pt>
                <c:pt idx="19">
                  <c:v>40.99</c:v>
                </c:pt>
                <c:pt idx="20">
                  <c:v>40.99</c:v>
                </c:pt>
                <c:pt idx="21">
                  <c:v>40.99</c:v>
                </c:pt>
                <c:pt idx="22">
                  <c:v>40.99</c:v>
                </c:pt>
                <c:pt idx="23">
                  <c:v>40.99</c:v>
                </c:pt>
                <c:pt idx="24">
                  <c:v>40.99</c:v>
                </c:pt>
                <c:pt idx="25">
                  <c:v>40.98</c:v>
                </c:pt>
                <c:pt idx="26">
                  <c:v>40.98</c:v>
                </c:pt>
                <c:pt idx="27">
                  <c:v>40.98</c:v>
                </c:pt>
                <c:pt idx="28">
                  <c:v>40.98</c:v>
                </c:pt>
                <c:pt idx="29">
                  <c:v>40.98</c:v>
                </c:pt>
                <c:pt idx="30">
                  <c:v>40.98</c:v>
                </c:pt>
                <c:pt idx="31">
                  <c:v>40.98</c:v>
                </c:pt>
                <c:pt idx="32">
                  <c:v>40.98</c:v>
                </c:pt>
                <c:pt idx="33">
                  <c:v>40.98</c:v>
                </c:pt>
                <c:pt idx="34">
                  <c:v>40.98</c:v>
                </c:pt>
                <c:pt idx="35">
                  <c:v>40.98</c:v>
                </c:pt>
                <c:pt idx="36">
                  <c:v>40.98</c:v>
                </c:pt>
                <c:pt idx="37">
                  <c:v>40.98</c:v>
                </c:pt>
                <c:pt idx="38">
                  <c:v>40.98</c:v>
                </c:pt>
                <c:pt idx="39">
                  <c:v>40.98</c:v>
                </c:pt>
                <c:pt idx="40">
                  <c:v>40.97</c:v>
                </c:pt>
                <c:pt idx="41">
                  <c:v>40.97</c:v>
                </c:pt>
                <c:pt idx="42">
                  <c:v>40.97</c:v>
                </c:pt>
                <c:pt idx="43">
                  <c:v>40.97</c:v>
                </c:pt>
                <c:pt idx="44">
                  <c:v>40.97</c:v>
                </c:pt>
                <c:pt idx="45">
                  <c:v>40.97</c:v>
                </c:pt>
                <c:pt idx="46">
                  <c:v>40.97</c:v>
                </c:pt>
                <c:pt idx="47">
                  <c:v>40.97</c:v>
                </c:pt>
                <c:pt idx="48">
                  <c:v>40.97</c:v>
                </c:pt>
                <c:pt idx="49">
                  <c:v>40.97</c:v>
                </c:pt>
                <c:pt idx="50">
                  <c:v>40.97</c:v>
                </c:pt>
                <c:pt idx="51">
                  <c:v>40.97</c:v>
                </c:pt>
                <c:pt idx="52">
                  <c:v>40.97</c:v>
                </c:pt>
                <c:pt idx="53">
                  <c:v>40.97</c:v>
                </c:pt>
                <c:pt idx="54">
                  <c:v>40.97</c:v>
                </c:pt>
                <c:pt idx="55">
                  <c:v>40.97</c:v>
                </c:pt>
                <c:pt idx="56">
                  <c:v>40.96</c:v>
                </c:pt>
                <c:pt idx="57">
                  <c:v>40.96</c:v>
                </c:pt>
                <c:pt idx="58">
                  <c:v>40.96</c:v>
                </c:pt>
                <c:pt idx="59">
                  <c:v>40.96</c:v>
                </c:pt>
                <c:pt idx="60">
                  <c:v>40.96</c:v>
                </c:pt>
                <c:pt idx="61">
                  <c:v>40.96</c:v>
                </c:pt>
                <c:pt idx="62">
                  <c:v>40.96</c:v>
                </c:pt>
                <c:pt idx="63">
                  <c:v>40.96</c:v>
                </c:pt>
                <c:pt idx="64">
                  <c:v>40.96</c:v>
                </c:pt>
                <c:pt idx="65">
                  <c:v>40.96</c:v>
                </c:pt>
                <c:pt idx="66">
                  <c:v>40.96</c:v>
                </c:pt>
                <c:pt idx="67">
                  <c:v>40.96</c:v>
                </c:pt>
                <c:pt idx="68">
                  <c:v>40.96</c:v>
                </c:pt>
                <c:pt idx="69">
                  <c:v>40.96</c:v>
                </c:pt>
                <c:pt idx="70">
                  <c:v>40.96</c:v>
                </c:pt>
                <c:pt idx="71">
                  <c:v>40.96</c:v>
                </c:pt>
                <c:pt idx="72">
                  <c:v>40.96</c:v>
                </c:pt>
                <c:pt idx="73">
                  <c:v>40.96</c:v>
                </c:pt>
                <c:pt idx="74">
                  <c:v>40.949999999999903</c:v>
                </c:pt>
                <c:pt idx="75">
                  <c:v>40.949999999999903</c:v>
                </c:pt>
                <c:pt idx="76">
                  <c:v>40.949999999999903</c:v>
                </c:pt>
                <c:pt idx="77">
                  <c:v>40.949999999999903</c:v>
                </c:pt>
                <c:pt idx="78">
                  <c:v>40.949999999999903</c:v>
                </c:pt>
                <c:pt idx="79">
                  <c:v>40.949999999999903</c:v>
                </c:pt>
                <c:pt idx="80">
                  <c:v>40.949999999999903</c:v>
                </c:pt>
                <c:pt idx="81">
                  <c:v>40.949999999999903</c:v>
                </c:pt>
                <c:pt idx="82">
                  <c:v>40.949999999999903</c:v>
                </c:pt>
                <c:pt idx="83">
                  <c:v>40.949999999999903</c:v>
                </c:pt>
                <c:pt idx="84">
                  <c:v>40.949999999999903</c:v>
                </c:pt>
                <c:pt idx="85">
                  <c:v>40.949999999999903</c:v>
                </c:pt>
                <c:pt idx="86">
                  <c:v>40.949999999999903</c:v>
                </c:pt>
                <c:pt idx="87">
                  <c:v>40.949999999999903</c:v>
                </c:pt>
                <c:pt idx="88">
                  <c:v>40.949999999999903</c:v>
                </c:pt>
                <c:pt idx="89">
                  <c:v>40.94</c:v>
                </c:pt>
                <c:pt idx="90">
                  <c:v>40.94</c:v>
                </c:pt>
                <c:pt idx="91">
                  <c:v>40.94</c:v>
                </c:pt>
                <c:pt idx="92">
                  <c:v>40.94</c:v>
                </c:pt>
                <c:pt idx="93">
                  <c:v>40.94</c:v>
                </c:pt>
                <c:pt idx="94">
                  <c:v>40.94</c:v>
                </c:pt>
                <c:pt idx="95">
                  <c:v>40.94</c:v>
                </c:pt>
                <c:pt idx="96">
                  <c:v>40.94</c:v>
                </c:pt>
                <c:pt idx="97">
                  <c:v>40.94</c:v>
                </c:pt>
                <c:pt idx="98">
                  <c:v>40.94</c:v>
                </c:pt>
                <c:pt idx="99">
                  <c:v>40.94</c:v>
                </c:pt>
                <c:pt idx="100">
                  <c:v>40.94</c:v>
                </c:pt>
                <c:pt idx="101">
                  <c:v>40.94</c:v>
                </c:pt>
                <c:pt idx="102">
                  <c:v>40.94</c:v>
                </c:pt>
                <c:pt idx="103">
                  <c:v>40.94</c:v>
                </c:pt>
                <c:pt idx="104">
                  <c:v>40.94</c:v>
                </c:pt>
                <c:pt idx="105">
                  <c:v>40.94</c:v>
                </c:pt>
                <c:pt idx="106">
                  <c:v>40.94</c:v>
                </c:pt>
                <c:pt idx="107">
                  <c:v>40.94</c:v>
                </c:pt>
                <c:pt idx="108">
                  <c:v>40.94</c:v>
                </c:pt>
                <c:pt idx="109">
                  <c:v>40.94</c:v>
                </c:pt>
                <c:pt idx="110">
                  <c:v>40.94</c:v>
                </c:pt>
                <c:pt idx="111">
                  <c:v>40.94</c:v>
                </c:pt>
                <c:pt idx="112">
                  <c:v>40.94</c:v>
                </c:pt>
                <c:pt idx="113">
                  <c:v>40.94</c:v>
                </c:pt>
                <c:pt idx="114">
                  <c:v>40.94</c:v>
                </c:pt>
                <c:pt idx="115">
                  <c:v>40.94</c:v>
                </c:pt>
                <c:pt idx="116">
                  <c:v>40.94</c:v>
                </c:pt>
                <c:pt idx="117">
                  <c:v>40.94</c:v>
                </c:pt>
                <c:pt idx="118">
                  <c:v>40.949999999999903</c:v>
                </c:pt>
                <c:pt idx="119">
                  <c:v>40.949999999999903</c:v>
                </c:pt>
                <c:pt idx="120">
                  <c:v>40.949999999999903</c:v>
                </c:pt>
                <c:pt idx="121">
                  <c:v>40.949999999999903</c:v>
                </c:pt>
                <c:pt idx="122">
                  <c:v>40.949999999999903</c:v>
                </c:pt>
                <c:pt idx="123">
                  <c:v>40.949999999999903</c:v>
                </c:pt>
                <c:pt idx="124">
                  <c:v>40.96</c:v>
                </c:pt>
                <c:pt idx="125">
                  <c:v>40.949999999999903</c:v>
                </c:pt>
                <c:pt idx="126">
                  <c:v>40.96</c:v>
                </c:pt>
                <c:pt idx="127">
                  <c:v>40.96</c:v>
                </c:pt>
                <c:pt idx="128">
                  <c:v>40.96</c:v>
                </c:pt>
                <c:pt idx="129">
                  <c:v>40.96</c:v>
                </c:pt>
                <c:pt idx="130">
                  <c:v>40.96</c:v>
                </c:pt>
                <c:pt idx="131">
                  <c:v>40.96</c:v>
                </c:pt>
                <c:pt idx="132">
                  <c:v>40.97</c:v>
                </c:pt>
                <c:pt idx="133">
                  <c:v>40.97</c:v>
                </c:pt>
                <c:pt idx="134">
                  <c:v>40.97</c:v>
                </c:pt>
                <c:pt idx="135">
                  <c:v>40.97</c:v>
                </c:pt>
                <c:pt idx="136">
                  <c:v>40.97</c:v>
                </c:pt>
                <c:pt idx="137">
                  <c:v>40.97</c:v>
                </c:pt>
                <c:pt idx="138">
                  <c:v>40.97</c:v>
                </c:pt>
                <c:pt idx="139">
                  <c:v>40.98</c:v>
                </c:pt>
                <c:pt idx="140">
                  <c:v>40.98</c:v>
                </c:pt>
                <c:pt idx="141">
                  <c:v>40.98</c:v>
                </c:pt>
                <c:pt idx="142">
                  <c:v>40.98</c:v>
                </c:pt>
                <c:pt idx="143">
                  <c:v>40.98</c:v>
                </c:pt>
                <c:pt idx="144">
                  <c:v>40.98</c:v>
                </c:pt>
                <c:pt idx="145">
                  <c:v>40.98</c:v>
                </c:pt>
                <c:pt idx="146">
                  <c:v>40.98</c:v>
                </c:pt>
                <c:pt idx="147">
                  <c:v>40.99</c:v>
                </c:pt>
                <c:pt idx="148">
                  <c:v>40.99</c:v>
                </c:pt>
                <c:pt idx="149">
                  <c:v>40.99</c:v>
                </c:pt>
                <c:pt idx="150">
                  <c:v>40.99</c:v>
                </c:pt>
                <c:pt idx="151">
                  <c:v>40.99</c:v>
                </c:pt>
                <c:pt idx="152">
                  <c:v>40.99</c:v>
                </c:pt>
                <c:pt idx="153">
                  <c:v>40.99</c:v>
                </c:pt>
                <c:pt idx="154">
                  <c:v>40.99</c:v>
                </c:pt>
                <c:pt idx="155">
                  <c:v>40.99</c:v>
                </c:pt>
                <c:pt idx="156">
                  <c:v>40.99</c:v>
                </c:pt>
                <c:pt idx="157">
                  <c:v>40.99</c:v>
                </c:pt>
                <c:pt idx="158">
                  <c:v>40.99</c:v>
                </c:pt>
                <c:pt idx="159">
                  <c:v>40.99</c:v>
                </c:pt>
                <c:pt idx="160">
                  <c:v>40.99</c:v>
                </c:pt>
                <c:pt idx="161">
                  <c:v>40.99</c:v>
                </c:pt>
                <c:pt idx="162">
                  <c:v>40.99</c:v>
                </c:pt>
                <c:pt idx="163">
                  <c:v>40.99</c:v>
                </c:pt>
                <c:pt idx="164">
                  <c:v>40.99</c:v>
                </c:pt>
                <c:pt idx="165">
                  <c:v>40.99</c:v>
                </c:pt>
                <c:pt idx="166">
                  <c:v>40.99</c:v>
                </c:pt>
                <c:pt idx="167">
                  <c:v>40.99</c:v>
                </c:pt>
                <c:pt idx="168">
                  <c:v>40.99</c:v>
                </c:pt>
                <c:pt idx="169">
                  <c:v>40.99</c:v>
                </c:pt>
                <c:pt idx="170">
                  <c:v>40.99</c:v>
                </c:pt>
                <c:pt idx="171">
                  <c:v>40.99</c:v>
                </c:pt>
                <c:pt idx="172">
                  <c:v>40.98</c:v>
                </c:pt>
                <c:pt idx="173">
                  <c:v>40.98</c:v>
                </c:pt>
                <c:pt idx="174">
                  <c:v>40.98</c:v>
                </c:pt>
                <c:pt idx="175">
                  <c:v>40.98</c:v>
                </c:pt>
                <c:pt idx="176">
                  <c:v>40.98</c:v>
                </c:pt>
                <c:pt idx="177">
                  <c:v>40.98</c:v>
                </c:pt>
                <c:pt idx="178">
                  <c:v>40.98</c:v>
                </c:pt>
                <c:pt idx="179">
                  <c:v>40.98</c:v>
                </c:pt>
                <c:pt idx="180">
                  <c:v>40.98</c:v>
                </c:pt>
                <c:pt idx="181">
                  <c:v>40.98</c:v>
                </c:pt>
                <c:pt idx="182">
                  <c:v>40.97</c:v>
                </c:pt>
                <c:pt idx="183">
                  <c:v>40.97</c:v>
                </c:pt>
                <c:pt idx="184">
                  <c:v>40.97</c:v>
                </c:pt>
                <c:pt idx="185">
                  <c:v>40.97</c:v>
                </c:pt>
                <c:pt idx="186">
                  <c:v>40.97</c:v>
                </c:pt>
                <c:pt idx="187">
                  <c:v>40.97</c:v>
                </c:pt>
                <c:pt idx="188">
                  <c:v>40.97</c:v>
                </c:pt>
                <c:pt idx="189">
                  <c:v>40.97</c:v>
                </c:pt>
                <c:pt idx="190">
                  <c:v>40.97</c:v>
                </c:pt>
                <c:pt idx="191">
                  <c:v>40.97</c:v>
                </c:pt>
                <c:pt idx="192">
                  <c:v>40.97</c:v>
                </c:pt>
                <c:pt idx="193">
                  <c:v>40.97</c:v>
                </c:pt>
                <c:pt idx="194">
                  <c:v>40.97</c:v>
                </c:pt>
                <c:pt idx="195">
                  <c:v>40.96</c:v>
                </c:pt>
                <c:pt idx="196">
                  <c:v>40.96</c:v>
                </c:pt>
                <c:pt idx="197">
                  <c:v>40.96</c:v>
                </c:pt>
                <c:pt idx="198">
                  <c:v>40.96</c:v>
                </c:pt>
                <c:pt idx="199">
                  <c:v>40.96</c:v>
                </c:pt>
                <c:pt idx="200">
                  <c:v>40.96</c:v>
                </c:pt>
                <c:pt idx="201">
                  <c:v>40.96</c:v>
                </c:pt>
                <c:pt idx="202">
                  <c:v>40.96</c:v>
                </c:pt>
                <c:pt idx="203">
                  <c:v>40.96</c:v>
                </c:pt>
                <c:pt idx="204">
                  <c:v>40.96</c:v>
                </c:pt>
                <c:pt idx="205">
                  <c:v>40.96</c:v>
                </c:pt>
                <c:pt idx="206">
                  <c:v>40.96</c:v>
                </c:pt>
                <c:pt idx="207">
                  <c:v>40.96</c:v>
                </c:pt>
                <c:pt idx="208">
                  <c:v>40.96</c:v>
                </c:pt>
                <c:pt idx="209">
                  <c:v>40.96</c:v>
                </c:pt>
                <c:pt idx="210">
                  <c:v>40.96</c:v>
                </c:pt>
                <c:pt idx="211">
                  <c:v>40.96</c:v>
                </c:pt>
                <c:pt idx="212">
                  <c:v>40.96</c:v>
                </c:pt>
                <c:pt idx="213">
                  <c:v>40.949999999999903</c:v>
                </c:pt>
                <c:pt idx="214">
                  <c:v>40.949999999999903</c:v>
                </c:pt>
                <c:pt idx="215">
                  <c:v>40.949999999999903</c:v>
                </c:pt>
                <c:pt idx="216">
                  <c:v>40.949999999999903</c:v>
                </c:pt>
                <c:pt idx="217">
                  <c:v>40.949999999999903</c:v>
                </c:pt>
                <c:pt idx="218">
                  <c:v>40.949999999999903</c:v>
                </c:pt>
                <c:pt idx="219">
                  <c:v>40.949999999999903</c:v>
                </c:pt>
                <c:pt idx="220">
                  <c:v>40.949999999999903</c:v>
                </c:pt>
                <c:pt idx="221">
                  <c:v>40.949999999999903</c:v>
                </c:pt>
                <c:pt idx="222">
                  <c:v>40.949999999999903</c:v>
                </c:pt>
                <c:pt idx="223">
                  <c:v>40.949999999999903</c:v>
                </c:pt>
                <c:pt idx="224">
                  <c:v>40.949999999999903</c:v>
                </c:pt>
                <c:pt idx="225">
                  <c:v>40.949999999999903</c:v>
                </c:pt>
                <c:pt idx="226">
                  <c:v>40.949999999999903</c:v>
                </c:pt>
                <c:pt idx="227">
                  <c:v>40.949999999999903</c:v>
                </c:pt>
                <c:pt idx="228">
                  <c:v>40.949999999999903</c:v>
                </c:pt>
                <c:pt idx="229">
                  <c:v>40.949999999999903</c:v>
                </c:pt>
                <c:pt idx="230">
                  <c:v>40.949999999999903</c:v>
                </c:pt>
                <c:pt idx="231">
                  <c:v>40.949999999999903</c:v>
                </c:pt>
                <c:pt idx="232">
                  <c:v>40.94</c:v>
                </c:pt>
                <c:pt idx="233">
                  <c:v>40.94</c:v>
                </c:pt>
                <c:pt idx="234">
                  <c:v>40.94</c:v>
                </c:pt>
                <c:pt idx="235">
                  <c:v>40.94</c:v>
                </c:pt>
                <c:pt idx="236">
                  <c:v>40.94</c:v>
                </c:pt>
                <c:pt idx="237">
                  <c:v>40.94</c:v>
                </c:pt>
                <c:pt idx="238">
                  <c:v>40.94</c:v>
                </c:pt>
                <c:pt idx="239">
                  <c:v>40.94</c:v>
                </c:pt>
                <c:pt idx="240">
                  <c:v>40.94</c:v>
                </c:pt>
                <c:pt idx="241">
                  <c:v>40.94</c:v>
                </c:pt>
                <c:pt idx="242">
                  <c:v>40.94</c:v>
                </c:pt>
                <c:pt idx="243">
                  <c:v>40.94</c:v>
                </c:pt>
                <c:pt idx="244">
                  <c:v>40.94</c:v>
                </c:pt>
                <c:pt idx="245">
                  <c:v>40.94</c:v>
                </c:pt>
                <c:pt idx="246">
                  <c:v>40.94</c:v>
                </c:pt>
                <c:pt idx="247">
                  <c:v>40.94</c:v>
                </c:pt>
                <c:pt idx="248">
                  <c:v>40.94</c:v>
                </c:pt>
                <c:pt idx="249">
                  <c:v>40.94</c:v>
                </c:pt>
                <c:pt idx="250">
                  <c:v>40.94</c:v>
                </c:pt>
                <c:pt idx="251">
                  <c:v>40.94</c:v>
                </c:pt>
                <c:pt idx="252">
                  <c:v>40.94</c:v>
                </c:pt>
                <c:pt idx="253">
                  <c:v>40.94</c:v>
                </c:pt>
                <c:pt idx="254">
                  <c:v>40.949999999999903</c:v>
                </c:pt>
                <c:pt idx="255">
                  <c:v>40.949999999999903</c:v>
                </c:pt>
                <c:pt idx="256">
                  <c:v>40.949999999999903</c:v>
                </c:pt>
                <c:pt idx="257">
                  <c:v>40.949999999999903</c:v>
                </c:pt>
                <c:pt idx="258">
                  <c:v>40.949999999999903</c:v>
                </c:pt>
                <c:pt idx="259">
                  <c:v>40.949999999999903</c:v>
                </c:pt>
                <c:pt idx="260">
                  <c:v>40.949999999999903</c:v>
                </c:pt>
                <c:pt idx="261">
                  <c:v>40.949999999999903</c:v>
                </c:pt>
                <c:pt idx="262">
                  <c:v>40.96</c:v>
                </c:pt>
                <c:pt idx="263">
                  <c:v>40.96</c:v>
                </c:pt>
                <c:pt idx="264">
                  <c:v>40.96</c:v>
                </c:pt>
                <c:pt idx="265">
                  <c:v>40.96</c:v>
                </c:pt>
                <c:pt idx="266">
                  <c:v>40.96</c:v>
                </c:pt>
                <c:pt idx="267">
                  <c:v>40.96</c:v>
                </c:pt>
                <c:pt idx="268">
                  <c:v>40.97</c:v>
                </c:pt>
                <c:pt idx="269">
                  <c:v>40.97</c:v>
                </c:pt>
                <c:pt idx="270">
                  <c:v>40.97</c:v>
                </c:pt>
                <c:pt idx="271">
                  <c:v>40.97</c:v>
                </c:pt>
                <c:pt idx="272">
                  <c:v>40.97</c:v>
                </c:pt>
                <c:pt idx="273">
                  <c:v>40.97</c:v>
                </c:pt>
                <c:pt idx="274">
                  <c:v>40.98</c:v>
                </c:pt>
                <c:pt idx="275">
                  <c:v>40.98</c:v>
                </c:pt>
                <c:pt idx="276">
                  <c:v>40.98</c:v>
                </c:pt>
                <c:pt idx="277">
                  <c:v>40.98</c:v>
                </c:pt>
                <c:pt idx="278">
                  <c:v>40.98</c:v>
                </c:pt>
                <c:pt idx="279">
                  <c:v>40.98</c:v>
                </c:pt>
                <c:pt idx="280">
                  <c:v>40.98</c:v>
                </c:pt>
                <c:pt idx="281">
                  <c:v>40.98</c:v>
                </c:pt>
                <c:pt idx="282">
                  <c:v>40.98</c:v>
                </c:pt>
                <c:pt idx="283">
                  <c:v>40.98</c:v>
                </c:pt>
                <c:pt idx="284">
                  <c:v>40.99</c:v>
                </c:pt>
                <c:pt idx="285">
                  <c:v>40.99</c:v>
                </c:pt>
                <c:pt idx="286">
                  <c:v>40.99</c:v>
                </c:pt>
                <c:pt idx="287">
                  <c:v>40.99</c:v>
                </c:pt>
                <c:pt idx="288">
                  <c:v>40.99</c:v>
                </c:pt>
                <c:pt idx="289">
                  <c:v>40.99</c:v>
                </c:pt>
                <c:pt idx="290">
                  <c:v>40.99</c:v>
                </c:pt>
                <c:pt idx="291">
                  <c:v>40.99</c:v>
                </c:pt>
                <c:pt idx="292">
                  <c:v>40.99</c:v>
                </c:pt>
                <c:pt idx="293">
                  <c:v>41</c:v>
                </c:pt>
                <c:pt idx="294">
                  <c:v>41</c:v>
                </c:pt>
                <c:pt idx="295">
                  <c:v>41</c:v>
                </c:pt>
                <c:pt idx="296">
                  <c:v>41</c:v>
                </c:pt>
                <c:pt idx="297">
                  <c:v>41</c:v>
                </c:pt>
                <c:pt idx="298">
                  <c:v>41</c:v>
                </c:pt>
                <c:pt idx="299">
                  <c:v>41</c:v>
                </c:pt>
                <c:pt idx="300">
                  <c:v>41</c:v>
                </c:pt>
                <c:pt idx="301">
                  <c:v>41</c:v>
                </c:pt>
                <c:pt idx="302">
                  <c:v>41</c:v>
                </c:pt>
                <c:pt idx="303">
                  <c:v>41</c:v>
                </c:pt>
                <c:pt idx="304">
                  <c:v>41</c:v>
                </c:pt>
                <c:pt idx="305">
                  <c:v>41</c:v>
                </c:pt>
                <c:pt idx="306">
                  <c:v>41</c:v>
                </c:pt>
                <c:pt idx="307">
                  <c:v>41</c:v>
                </c:pt>
                <c:pt idx="308">
                  <c:v>41</c:v>
                </c:pt>
                <c:pt idx="309">
                  <c:v>41</c:v>
                </c:pt>
                <c:pt idx="310">
                  <c:v>41</c:v>
                </c:pt>
                <c:pt idx="311">
                  <c:v>41</c:v>
                </c:pt>
                <c:pt idx="312">
                  <c:v>41</c:v>
                </c:pt>
                <c:pt idx="313">
                  <c:v>41</c:v>
                </c:pt>
                <c:pt idx="314">
                  <c:v>41</c:v>
                </c:pt>
                <c:pt idx="315">
                  <c:v>41</c:v>
                </c:pt>
                <c:pt idx="316">
                  <c:v>41</c:v>
                </c:pt>
                <c:pt idx="317">
                  <c:v>41</c:v>
                </c:pt>
                <c:pt idx="318">
                  <c:v>41</c:v>
                </c:pt>
                <c:pt idx="319">
                  <c:v>40.99</c:v>
                </c:pt>
                <c:pt idx="320">
                  <c:v>40.99</c:v>
                </c:pt>
                <c:pt idx="321">
                  <c:v>40.99</c:v>
                </c:pt>
                <c:pt idx="322">
                  <c:v>40.99</c:v>
                </c:pt>
                <c:pt idx="323">
                  <c:v>40.99</c:v>
                </c:pt>
                <c:pt idx="324">
                  <c:v>40.99</c:v>
                </c:pt>
                <c:pt idx="325">
                  <c:v>40.99</c:v>
                </c:pt>
                <c:pt idx="326">
                  <c:v>40.99</c:v>
                </c:pt>
                <c:pt idx="327">
                  <c:v>40.99</c:v>
                </c:pt>
                <c:pt idx="328">
                  <c:v>40.99</c:v>
                </c:pt>
                <c:pt idx="329">
                  <c:v>40.99</c:v>
                </c:pt>
                <c:pt idx="330">
                  <c:v>40.99</c:v>
                </c:pt>
                <c:pt idx="331">
                  <c:v>40.99</c:v>
                </c:pt>
                <c:pt idx="332">
                  <c:v>40.99</c:v>
                </c:pt>
                <c:pt idx="333">
                  <c:v>40.98</c:v>
                </c:pt>
                <c:pt idx="334">
                  <c:v>40.98</c:v>
                </c:pt>
                <c:pt idx="335">
                  <c:v>40.98</c:v>
                </c:pt>
                <c:pt idx="336">
                  <c:v>40.98</c:v>
                </c:pt>
                <c:pt idx="337">
                  <c:v>40.98</c:v>
                </c:pt>
                <c:pt idx="338">
                  <c:v>40.98</c:v>
                </c:pt>
                <c:pt idx="339">
                  <c:v>40.98</c:v>
                </c:pt>
                <c:pt idx="340">
                  <c:v>40.98</c:v>
                </c:pt>
                <c:pt idx="341">
                  <c:v>40.98</c:v>
                </c:pt>
                <c:pt idx="342">
                  <c:v>40.98</c:v>
                </c:pt>
                <c:pt idx="343">
                  <c:v>40.98</c:v>
                </c:pt>
                <c:pt idx="344">
                  <c:v>40.98</c:v>
                </c:pt>
                <c:pt idx="345">
                  <c:v>40.98</c:v>
                </c:pt>
                <c:pt idx="346">
                  <c:v>40.98</c:v>
                </c:pt>
                <c:pt idx="347">
                  <c:v>40.98</c:v>
                </c:pt>
                <c:pt idx="348">
                  <c:v>40.98</c:v>
                </c:pt>
                <c:pt idx="349">
                  <c:v>40.98</c:v>
                </c:pt>
                <c:pt idx="350">
                  <c:v>40.98</c:v>
                </c:pt>
                <c:pt idx="351">
                  <c:v>40.97</c:v>
                </c:pt>
                <c:pt idx="352">
                  <c:v>40.97</c:v>
                </c:pt>
                <c:pt idx="353">
                  <c:v>40.97</c:v>
                </c:pt>
                <c:pt idx="354">
                  <c:v>40.97</c:v>
                </c:pt>
                <c:pt idx="355">
                  <c:v>40.97</c:v>
                </c:pt>
                <c:pt idx="356">
                  <c:v>40.97</c:v>
                </c:pt>
                <c:pt idx="357">
                  <c:v>40.97</c:v>
                </c:pt>
                <c:pt idx="358">
                  <c:v>40.97</c:v>
                </c:pt>
                <c:pt idx="359">
                  <c:v>40.97</c:v>
                </c:pt>
                <c:pt idx="360">
                  <c:v>40.97</c:v>
                </c:pt>
                <c:pt idx="361">
                  <c:v>40.97</c:v>
                </c:pt>
                <c:pt idx="362">
                  <c:v>40.97</c:v>
                </c:pt>
                <c:pt idx="363">
                  <c:v>40.97</c:v>
                </c:pt>
                <c:pt idx="364">
                  <c:v>40.97</c:v>
                </c:pt>
                <c:pt idx="365">
                  <c:v>40.97</c:v>
                </c:pt>
                <c:pt idx="366">
                  <c:v>40.97</c:v>
                </c:pt>
                <c:pt idx="367">
                  <c:v>40.97</c:v>
                </c:pt>
                <c:pt idx="368">
                  <c:v>40.97</c:v>
                </c:pt>
                <c:pt idx="369">
                  <c:v>40.97</c:v>
                </c:pt>
                <c:pt idx="370">
                  <c:v>40.97</c:v>
                </c:pt>
                <c:pt idx="371">
                  <c:v>40.97</c:v>
                </c:pt>
                <c:pt idx="372">
                  <c:v>40.97</c:v>
                </c:pt>
                <c:pt idx="373">
                  <c:v>40.97</c:v>
                </c:pt>
                <c:pt idx="374">
                  <c:v>40.97</c:v>
                </c:pt>
                <c:pt idx="375">
                  <c:v>40.97</c:v>
                </c:pt>
                <c:pt idx="376">
                  <c:v>40.97</c:v>
                </c:pt>
                <c:pt idx="377">
                  <c:v>40.97</c:v>
                </c:pt>
                <c:pt idx="378">
                  <c:v>40.97</c:v>
                </c:pt>
                <c:pt idx="379">
                  <c:v>40.97</c:v>
                </c:pt>
                <c:pt idx="380">
                  <c:v>40.97</c:v>
                </c:pt>
                <c:pt idx="381">
                  <c:v>40.97</c:v>
                </c:pt>
                <c:pt idx="382">
                  <c:v>40.97</c:v>
                </c:pt>
                <c:pt idx="383">
                  <c:v>40.97</c:v>
                </c:pt>
                <c:pt idx="384">
                  <c:v>40.97</c:v>
                </c:pt>
                <c:pt idx="385">
                  <c:v>40.97</c:v>
                </c:pt>
                <c:pt idx="386">
                  <c:v>40.97</c:v>
                </c:pt>
                <c:pt idx="387">
                  <c:v>40.97</c:v>
                </c:pt>
                <c:pt idx="388">
                  <c:v>40.97</c:v>
                </c:pt>
                <c:pt idx="389">
                  <c:v>40.97</c:v>
                </c:pt>
                <c:pt idx="390">
                  <c:v>40.97</c:v>
                </c:pt>
                <c:pt idx="391">
                  <c:v>40.97</c:v>
                </c:pt>
                <c:pt idx="392">
                  <c:v>40.97</c:v>
                </c:pt>
                <c:pt idx="393">
                  <c:v>40.97</c:v>
                </c:pt>
                <c:pt idx="394">
                  <c:v>40.97</c:v>
                </c:pt>
                <c:pt idx="395">
                  <c:v>40.97</c:v>
                </c:pt>
                <c:pt idx="396">
                  <c:v>40.97</c:v>
                </c:pt>
                <c:pt idx="397">
                  <c:v>40.97</c:v>
                </c:pt>
                <c:pt idx="398">
                  <c:v>40.97</c:v>
                </c:pt>
                <c:pt idx="399">
                  <c:v>40.97</c:v>
                </c:pt>
                <c:pt idx="400">
                  <c:v>40.97</c:v>
                </c:pt>
                <c:pt idx="401">
                  <c:v>40.97</c:v>
                </c:pt>
                <c:pt idx="402">
                  <c:v>40.97</c:v>
                </c:pt>
                <c:pt idx="403">
                  <c:v>40.97</c:v>
                </c:pt>
                <c:pt idx="404">
                  <c:v>40.97</c:v>
                </c:pt>
                <c:pt idx="405">
                  <c:v>40.97</c:v>
                </c:pt>
                <c:pt idx="406">
                  <c:v>40.97</c:v>
                </c:pt>
                <c:pt idx="407">
                  <c:v>40.97</c:v>
                </c:pt>
                <c:pt idx="408">
                  <c:v>40.97</c:v>
                </c:pt>
                <c:pt idx="409">
                  <c:v>40.97</c:v>
                </c:pt>
                <c:pt idx="410">
                  <c:v>40.97</c:v>
                </c:pt>
                <c:pt idx="411">
                  <c:v>40.97</c:v>
                </c:pt>
                <c:pt idx="412">
                  <c:v>40.97</c:v>
                </c:pt>
                <c:pt idx="413">
                  <c:v>40.97</c:v>
                </c:pt>
                <c:pt idx="414">
                  <c:v>40.97</c:v>
                </c:pt>
                <c:pt idx="415">
                  <c:v>40.97</c:v>
                </c:pt>
                <c:pt idx="416">
                  <c:v>40.97</c:v>
                </c:pt>
                <c:pt idx="417">
                  <c:v>40.97</c:v>
                </c:pt>
                <c:pt idx="418">
                  <c:v>40.97</c:v>
                </c:pt>
                <c:pt idx="419">
                  <c:v>40.97</c:v>
                </c:pt>
                <c:pt idx="420">
                  <c:v>40.97</c:v>
                </c:pt>
                <c:pt idx="421">
                  <c:v>40.97</c:v>
                </c:pt>
                <c:pt idx="422">
                  <c:v>40.97</c:v>
                </c:pt>
                <c:pt idx="423">
                  <c:v>40.97</c:v>
                </c:pt>
                <c:pt idx="424">
                  <c:v>40.97</c:v>
                </c:pt>
                <c:pt idx="425">
                  <c:v>40.97</c:v>
                </c:pt>
                <c:pt idx="426">
                  <c:v>40.97</c:v>
                </c:pt>
                <c:pt idx="427">
                  <c:v>40.97</c:v>
                </c:pt>
                <c:pt idx="428">
                  <c:v>40.97</c:v>
                </c:pt>
                <c:pt idx="429">
                  <c:v>40.97</c:v>
                </c:pt>
                <c:pt idx="430">
                  <c:v>40.97</c:v>
                </c:pt>
                <c:pt idx="431">
                  <c:v>40.97</c:v>
                </c:pt>
                <c:pt idx="432">
                  <c:v>40.97</c:v>
                </c:pt>
                <c:pt idx="433">
                  <c:v>40.97</c:v>
                </c:pt>
                <c:pt idx="434">
                  <c:v>40.97</c:v>
                </c:pt>
                <c:pt idx="435">
                  <c:v>40.97</c:v>
                </c:pt>
                <c:pt idx="436">
                  <c:v>40.97</c:v>
                </c:pt>
                <c:pt idx="437">
                  <c:v>40.97</c:v>
                </c:pt>
                <c:pt idx="438">
                  <c:v>40.97</c:v>
                </c:pt>
                <c:pt idx="439">
                  <c:v>40.97</c:v>
                </c:pt>
                <c:pt idx="440">
                  <c:v>40.97</c:v>
                </c:pt>
                <c:pt idx="441">
                  <c:v>40.97</c:v>
                </c:pt>
                <c:pt idx="442">
                  <c:v>40.97</c:v>
                </c:pt>
                <c:pt idx="443">
                  <c:v>40.97</c:v>
                </c:pt>
                <c:pt idx="444">
                  <c:v>40.97</c:v>
                </c:pt>
                <c:pt idx="445">
                  <c:v>40.97</c:v>
                </c:pt>
                <c:pt idx="446">
                  <c:v>40.97</c:v>
                </c:pt>
                <c:pt idx="447">
                  <c:v>40.97</c:v>
                </c:pt>
                <c:pt idx="448">
                  <c:v>40.97</c:v>
                </c:pt>
                <c:pt idx="449">
                  <c:v>40.97</c:v>
                </c:pt>
                <c:pt idx="450">
                  <c:v>40.97</c:v>
                </c:pt>
                <c:pt idx="451">
                  <c:v>40.97</c:v>
                </c:pt>
                <c:pt idx="452">
                  <c:v>40.97</c:v>
                </c:pt>
                <c:pt idx="453">
                  <c:v>40.96</c:v>
                </c:pt>
                <c:pt idx="454">
                  <c:v>40.97</c:v>
                </c:pt>
                <c:pt idx="455">
                  <c:v>40.96</c:v>
                </c:pt>
                <c:pt idx="456">
                  <c:v>40.97</c:v>
                </c:pt>
                <c:pt idx="457">
                  <c:v>40.96</c:v>
                </c:pt>
                <c:pt idx="458">
                  <c:v>40.96</c:v>
                </c:pt>
                <c:pt idx="459">
                  <c:v>40.96</c:v>
                </c:pt>
                <c:pt idx="460">
                  <c:v>40.96</c:v>
                </c:pt>
                <c:pt idx="461">
                  <c:v>40.96</c:v>
                </c:pt>
                <c:pt idx="462">
                  <c:v>40.96</c:v>
                </c:pt>
                <c:pt idx="463">
                  <c:v>40.96</c:v>
                </c:pt>
                <c:pt idx="464">
                  <c:v>40.96</c:v>
                </c:pt>
                <c:pt idx="465">
                  <c:v>40.96</c:v>
                </c:pt>
                <c:pt idx="466">
                  <c:v>40.96</c:v>
                </c:pt>
                <c:pt idx="467">
                  <c:v>40.96</c:v>
                </c:pt>
                <c:pt idx="468">
                  <c:v>40.96</c:v>
                </c:pt>
                <c:pt idx="469">
                  <c:v>40.96</c:v>
                </c:pt>
                <c:pt idx="470">
                  <c:v>40.96</c:v>
                </c:pt>
                <c:pt idx="471">
                  <c:v>40.96</c:v>
                </c:pt>
                <c:pt idx="472">
                  <c:v>40.96</c:v>
                </c:pt>
                <c:pt idx="473">
                  <c:v>40.96</c:v>
                </c:pt>
                <c:pt idx="474">
                  <c:v>40.96</c:v>
                </c:pt>
                <c:pt idx="475">
                  <c:v>40.96</c:v>
                </c:pt>
                <c:pt idx="476">
                  <c:v>40.96</c:v>
                </c:pt>
                <c:pt idx="477">
                  <c:v>40.96</c:v>
                </c:pt>
                <c:pt idx="478">
                  <c:v>40.96</c:v>
                </c:pt>
                <c:pt idx="479">
                  <c:v>40.96</c:v>
                </c:pt>
                <c:pt idx="480">
                  <c:v>40.96</c:v>
                </c:pt>
                <c:pt idx="481">
                  <c:v>40.96</c:v>
                </c:pt>
                <c:pt idx="482">
                  <c:v>40.96</c:v>
                </c:pt>
                <c:pt idx="483">
                  <c:v>40.96</c:v>
                </c:pt>
                <c:pt idx="484">
                  <c:v>40.949999999999903</c:v>
                </c:pt>
                <c:pt idx="485">
                  <c:v>40.96</c:v>
                </c:pt>
                <c:pt idx="486">
                  <c:v>40.949999999999903</c:v>
                </c:pt>
                <c:pt idx="487">
                  <c:v>40.949999999999903</c:v>
                </c:pt>
                <c:pt idx="488">
                  <c:v>40.949999999999903</c:v>
                </c:pt>
                <c:pt idx="489">
                  <c:v>40.949999999999903</c:v>
                </c:pt>
                <c:pt idx="490">
                  <c:v>40.949999999999903</c:v>
                </c:pt>
                <c:pt idx="491">
                  <c:v>40.949999999999903</c:v>
                </c:pt>
                <c:pt idx="492">
                  <c:v>40.949999999999903</c:v>
                </c:pt>
                <c:pt idx="493">
                  <c:v>40.949999999999903</c:v>
                </c:pt>
                <c:pt idx="494">
                  <c:v>40.949999999999903</c:v>
                </c:pt>
                <c:pt idx="495">
                  <c:v>40.949999999999903</c:v>
                </c:pt>
                <c:pt idx="496">
                  <c:v>40.949999999999903</c:v>
                </c:pt>
                <c:pt idx="497">
                  <c:v>40.949999999999903</c:v>
                </c:pt>
                <c:pt idx="498">
                  <c:v>40.949999999999903</c:v>
                </c:pt>
                <c:pt idx="499">
                  <c:v>40.949999999999903</c:v>
                </c:pt>
                <c:pt idx="500">
                  <c:v>40.949999999999903</c:v>
                </c:pt>
                <c:pt idx="501">
                  <c:v>40.949999999999903</c:v>
                </c:pt>
                <c:pt idx="502">
                  <c:v>40.949999999999903</c:v>
                </c:pt>
                <c:pt idx="503">
                  <c:v>40.949999999999903</c:v>
                </c:pt>
                <c:pt idx="504">
                  <c:v>40.949999999999903</c:v>
                </c:pt>
                <c:pt idx="505">
                  <c:v>40.949999999999903</c:v>
                </c:pt>
                <c:pt idx="506">
                  <c:v>40.949999999999903</c:v>
                </c:pt>
                <c:pt idx="507">
                  <c:v>40.949999999999903</c:v>
                </c:pt>
                <c:pt idx="508">
                  <c:v>40.949999999999903</c:v>
                </c:pt>
                <c:pt idx="509">
                  <c:v>40.949999999999903</c:v>
                </c:pt>
                <c:pt idx="510">
                  <c:v>40.949999999999903</c:v>
                </c:pt>
                <c:pt idx="511">
                  <c:v>40.949999999999903</c:v>
                </c:pt>
                <c:pt idx="512">
                  <c:v>40.949999999999903</c:v>
                </c:pt>
                <c:pt idx="513">
                  <c:v>40.949999999999903</c:v>
                </c:pt>
                <c:pt idx="514">
                  <c:v>40.949999999999903</c:v>
                </c:pt>
                <c:pt idx="515">
                  <c:v>40.949999999999903</c:v>
                </c:pt>
                <c:pt idx="516">
                  <c:v>40.949999999999903</c:v>
                </c:pt>
                <c:pt idx="517">
                  <c:v>40.949999999999903</c:v>
                </c:pt>
                <c:pt idx="518">
                  <c:v>40.949999999999903</c:v>
                </c:pt>
                <c:pt idx="519">
                  <c:v>40.949999999999903</c:v>
                </c:pt>
                <c:pt idx="520">
                  <c:v>40.949999999999903</c:v>
                </c:pt>
                <c:pt idx="521">
                  <c:v>40.949999999999903</c:v>
                </c:pt>
                <c:pt idx="522">
                  <c:v>40.949999999999903</c:v>
                </c:pt>
                <c:pt idx="523">
                  <c:v>40.949999999999903</c:v>
                </c:pt>
                <c:pt idx="524">
                  <c:v>40.949999999999903</c:v>
                </c:pt>
                <c:pt idx="525">
                  <c:v>40.949999999999903</c:v>
                </c:pt>
                <c:pt idx="526">
                  <c:v>40.949999999999903</c:v>
                </c:pt>
                <c:pt idx="527">
                  <c:v>40.949999999999903</c:v>
                </c:pt>
                <c:pt idx="528">
                  <c:v>40.949999999999903</c:v>
                </c:pt>
                <c:pt idx="529">
                  <c:v>40.949999999999903</c:v>
                </c:pt>
                <c:pt idx="530">
                  <c:v>40.949999999999903</c:v>
                </c:pt>
                <c:pt idx="531">
                  <c:v>40.94</c:v>
                </c:pt>
                <c:pt idx="532">
                  <c:v>40.94</c:v>
                </c:pt>
                <c:pt idx="533">
                  <c:v>40.94</c:v>
                </c:pt>
                <c:pt idx="534">
                  <c:v>40.949999999999903</c:v>
                </c:pt>
                <c:pt idx="535">
                  <c:v>40.94</c:v>
                </c:pt>
                <c:pt idx="536">
                  <c:v>40.94</c:v>
                </c:pt>
                <c:pt idx="537">
                  <c:v>40.94</c:v>
                </c:pt>
                <c:pt idx="538">
                  <c:v>40.94</c:v>
                </c:pt>
                <c:pt idx="539">
                  <c:v>40.94</c:v>
                </c:pt>
                <c:pt idx="540">
                  <c:v>40.94</c:v>
                </c:pt>
                <c:pt idx="541">
                  <c:v>40.94</c:v>
                </c:pt>
                <c:pt idx="542">
                  <c:v>40.94</c:v>
                </c:pt>
                <c:pt idx="543">
                  <c:v>40.94</c:v>
                </c:pt>
                <c:pt idx="544">
                  <c:v>40.94</c:v>
                </c:pt>
                <c:pt idx="545">
                  <c:v>40.949999999999903</c:v>
                </c:pt>
                <c:pt idx="546">
                  <c:v>40.94</c:v>
                </c:pt>
                <c:pt idx="547">
                  <c:v>40.94</c:v>
                </c:pt>
                <c:pt idx="548">
                  <c:v>40.94</c:v>
                </c:pt>
                <c:pt idx="549">
                  <c:v>40.94</c:v>
                </c:pt>
                <c:pt idx="550">
                  <c:v>40.94</c:v>
                </c:pt>
                <c:pt idx="551">
                  <c:v>40.94</c:v>
                </c:pt>
                <c:pt idx="552">
                  <c:v>40.94</c:v>
                </c:pt>
                <c:pt idx="553">
                  <c:v>40.94</c:v>
                </c:pt>
                <c:pt idx="554">
                  <c:v>40.94</c:v>
                </c:pt>
                <c:pt idx="555">
                  <c:v>40.94</c:v>
                </c:pt>
                <c:pt idx="556">
                  <c:v>40.94</c:v>
                </c:pt>
                <c:pt idx="557">
                  <c:v>40.94</c:v>
                </c:pt>
                <c:pt idx="558">
                  <c:v>40.94</c:v>
                </c:pt>
                <c:pt idx="559">
                  <c:v>40.94</c:v>
                </c:pt>
                <c:pt idx="560">
                  <c:v>40.94</c:v>
                </c:pt>
                <c:pt idx="561">
                  <c:v>40.94</c:v>
                </c:pt>
                <c:pt idx="562">
                  <c:v>40.94</c:v>
                </c:pt>
                <c:pt idx="563">
                  <c:v>40.94</c:v>
                </c:pt>
                <c:pt idx="564">
                  <c:v>40.94</c:v>
                </c:pt>
                <c:pt idx="565">
                  <c:v>40.94</c:v>
                </c:pt>
                <c:pt idx="566">
                  <c:v>40.94</c:v>
                </c:pt>
                <c:pt idx="567">
                  <c:v>40.94</c:v>
                </c:pt>
                <c:pt idx="568">
                  <c:v>40.94</c:v>
                </c:pt>
                <c:pt idx="569">
                  <c:v>40.94</c:v>
                </c:pt>
                <c:pt idx="570">
                  <c:v>40.94</c:v>
                </c:pt>
                <c:pt idx="571">
                  <c:v>40.94</c:v>
                </c:pt>
                <c:pt idx="572">
                  <c:v>40.94</c:v>
                </c:pt>
                <c:pt idx="573">
                  <c:v>40.94</c:v>
                </c:pt>
                <c:pt idx="574">
                  <c:v>40.94</c:v>
                </c:pt>
                <c:pt idx="575">
                  <c:v>40.94</c:v>
                </c:pt>
                <c:pt idx="576">
                  <c:v>40.949999999999903</c:v>
                </c:pt>
                <c:pt idx="577">
                  <c:v>40.949999999999903</c:v>
                </c:pt>
                <c:pt idx="578">
                  <c:v>40.949999999999903</c:v>
                </c:pt>
                <c:pt idx="579">
                  <c:v>40.949999999999903</c:v>
                </c:pt>
                <c:pt idx="580">
                  <c:v>40.949999999999903</c:v>
                </c:pt>
                <c:pt idx="581">
                  <c:v>40.949999999999903</c:v>
                </c:pt>
                <c:pt idx="582">
                  <c:v>40.949999999999903</c:v>
                </c:pt>
                <c:pt idx="583">
                  <c:v>40.949999999999903</c:v>
                </c:pt>
                <c:pt idx="584">
                  <c:v>40.949999999999903</c:v>
                </c:pt>
                <c:pt idx="585">
                  <c:v>40.949999999999903</c:v>
                </c:pt>
                <c:pt idx="586">
                  <c:v>40.949999999999903</c:v>
                </c:pt>
                <c:pt idx="587">
                  <c:v>40.949999999999903</c:v>
                </c:pt>
                <c:pt idx="588">
                  <c:v>40.949999999999903</c:v>
                </c:pt>
                <c:pt idx="589">
                  <c:v>40.949999999999903</c:v>
                </c:pt>
                <c:pt idx="590">
                  <c:v>40.949999999999903</c:v>
                </c:pt>
                <c:pt idx="591">
                  <c:v>40.949999999999903</c:v>
                </c:pt>
                <c:pt idx="592">
                  <c:v>40.949999999999903</c:v>
                </c:pt>
                <c:pt idx="593">
                  <c:v>40.949999999999903</c:v>
                </c:pt>
                <c:pt idx="594">
                  <c:v>40.949999999999903</c:v>
                </c:pt>
                <c:pt idx="595">
                  <c:v>40.949999999999903</c:v>
                </c:pt>
                <c:pt idx="596">
                  <c:v>40.949999999999903</c:v>
                </c:pt>
                <c:pt idx="597">
                  <c:v>40.949999999999903</c:v>
                </c:pt>
                <c:pt idx="598">
                  <c:v>40.949999999999903</c:v>
                </c:pt>
                <c:pt idx="599">
                  <c:v>40.949999999999903</c:v>
                </c:pt>
                <c:pt idx="600">
                  <c:v>40.949999999999903</c:v>
                </c:pt>
                <c:pt idx="601">
                  <c:v>40.949999999999903</c:v>
                </c:pt>
                <c:pt idx="602">
                  <c:v>40.949999999999903</c:v>
                </c:pt>
                <c:pt idx="603">
                  <c:v>40.94</c:v>
                </c:pt>
                <c:pt idx="604">
                  <c:v>40.94</c:v>
                </c:pt>
                <c:pt idx="605">
                  <c:v>40.94</c:v>
                </c:pt>
                <c:pt idx="606">
                  <c:v>40.94</c:v>
                </c:pt>
                <c:pt idx="607">
                  <c:v>40.94</c:v>
                </c:pt>
                <c:pt idx="608">
                  <c:v>40.94</c:v>
                </c:pt>
                <c:pt idx="609">
                  <c:v>40.94</c:v>
                </c:pt>
                <c:pt idx="610">
                  <c:v>40.94</c:v>
                </c:pt>
                <c:pt idx="611">
                  <c:v>40.94</c:v>
                </c:pt>
                <c:pt idx="612">
                  <c:v>40.94</c:v>
                </c:pt>
                <c:pt idx="613">
                  <c:v>40.94</c:v>
                </c:pt>
                <c:pt idx="614">
                  <c:v>40.94</c:v>
                </c:pt>
                <c:pt idx="615">
                  <c:v>40.94</c:v>
                </c:pt>
                <c:pt idx="616">
                  <c:v>40.94</c:v>
                </c:pt>
                <c:pt idx="617">
                  <c:v>40.94</c:v>
                </c:pt>
                <c:pt idx="618">
                  <c:v>40.94</c:v>
                </c:pt>
                <c:pt idx="619">
                  <c:v>40.94</c:v>
                </c:pt>
                <c:pt idx="620">
                  <c:v>40.94</c:v>
                </c:pt>
                <c:pt idx="621">
                  <c:v>40.94</c:v>
                </c:pt>
                <c:pt idx="622">
                  <c:v>40.94</c:v>
                </c:pt>
                <c:pt idx="623">
                  <c:v>40.94</c:v>
                </c:pt>
                <c:pt idx="624">
                  <c:v>40.94</c:v>
                </c:pt>
                <c:pt idx="625">
                  <c:v>40.94</c:v>
                </c:pt>
                <c:pt idx="626">
                  <c:v>40.94</c:v>
                </c:pt>
                <c:pt idx="627">
                  <c:v>40.94</c:v>
                </c:pt>
                <c:pt idx="628">
                  <c:v>40.94</c:v>
                </c:pt>
                <c:pt idx="629">
                  <c:v>40.94</c:v>
                </c:pt>
                <c:pt idx="630">
                  <c:v>40.93</c:v>
                </c:pt>
                <c:pt idx="631">
                  <c:v>40.94</c:v>
                </c:pt>
                <c:pt idx="632">
                  <c:v>40.93</c:v>
                </c:pt>
                <c:pt idx="633">
                  <c:v>40.93</c:v>
                </c:pt>
                <c:pt idx="634">
                  <c:v>40.93</c:v>
                </c:pt>
                <c:pt idx="635">
                  <c:v>40.93</c:v>
                </c:pt>
                <c:pt idx="636">
                  <c:v>40.93</c:v>
                </c:pt>
                <c:pt idx="637">
                  <c:v>40.93</c:v>
                </c:pt>
                <c:pt idx="638">
                  <c:v>40.93</c:v>
                </c:pt>
                <c:pt idx="639">
                  <c:v>40.93</c:v>
                </c:pt>
                <c:pt idx="640">
                  <c:v>40.93</c:v>
                </c:pt>
                <c:pt idx="641">
                  <c:v>40.93</c:v>
                </c:pt>
                <c:pt idx="642">
                  <c:v>40.93</c:v>
                </c:pt>
                <c:pt idx="643">
                  <c:v>40.93</c:v>
                </c:pt>
                <c:pt idx="644">
                  <c:v>40.93</c:v>
                </c:pt>
                <c:pt idx="645">
                  <c:v>40.93</c:v>
                </c:pt>
                <c:pt idx="646">
                  <c:v>40.93</c:v>
                </c:pt>
                <c:pt idx="647">
                  <c:v>40.93</c:v>
                </c:pt>
                <c:pt idx="648">
                  <c:v>40.93</c:v>
                </c:pt>
                <c:pt idx="649">
                  <c:v>40.93</c:v>
                </c:pt>
                <c:pt idx="650">
                  <c:v>40.93</c:v>
                </c:pt>
                <c:pt idx="651">
                  <c:v>40.93</c:v>
                </c:pt>
                <c:pt idx="652">
                  <c:v>40.93</c:v>
                </c:pt>
                <c:pt idx="653">
                  <c:v>40.93</c:v>
                </c:pt>
                <c:pt idx="654">
                  <c:v>40.93</c:v>
                </c:pt>
                <c:pt idx="655">
                  <c:v>40.93</c:v>
                </c:pt>
                <c:pt idx="656">
                  <c:v>40.93</c:v>
                </c:pt>
                <c:pt idx="657">
                  <c:v>40.93</c:v>
                </c:pt>
                <c:pt idx="658">
                  <c:v>40.93</c:v>
                </c:pt>
                <c:pt idx="659">
                  <c:v>40.93</c:v>
                </c:pt>
                <c:pt idx="660">
                  <c:v>40.93</c:v>
                </c:pt>
                <c:pt idx="661">
                  <c:v>40.93</c:v>
                </c:pt>
                <c:pt idx="662">
                  <c:v>40.93</c:v>
                </c:pt>
                <c:pt idx="663">
                  <c:v>40.93</c:v>
                </c:pt>
                <c:pt idx="664">
                  <c:v>40.93</c:v>
                </c:pt>
                <c:pt idx="665">
                  <c:v>40.93</c:v>
                </c:pt>
                <c:pt idx="666">
                  <c:v>40.93</c:v>
                </c:pt>
                <c:pt idx="667">
                  <c:v>40.93</c:v>
                </c:pt>
                <c:pt idx="668">
                  <c:v>40.93</c:v>
                </c:pt>
                <c:pt idx="669">
                  <c:v>40.93</c:v>
                </c:pt>
                <c:pt idx="670">
                  <c:v>40.93</c:v>
                </c:pt>
                <c:pt idx="671">
                  <c:v>40.93</c:v>
                </c:pt>
                <c:pt idx="672">
                  <c:v>40.93</c:v>
                </c:pt>
                <c:pt idx="673">
                  <c:v>40.93</c:v>
                </c:pt>
                <c:pt idx="674">
                  <c:v>40.93</c:v>
                </c:pt>
                <c:pt idx="675">
                  <c:v>40.93</c:v>
                </c:pt>
                <c:pt idx="676">
                  <c:v>40.93</c:v>
                </c:pt>
                <c:pt idx="677">
                  <c:v>40.93</c:v>
                </c:pt>
                <c:pt idx="678">
                  <c:v>40.93</c:v>
                </c:pt>
                <c:pt idx="679">
                  <c:v>40.93</c:v>
                </c:pt>
                <c:pt idx="680">
                  <c:v>40.93</c:v>
                </c:pt>
                <c:pt idx="681">
                  <c:v>40.93</c:v>
                </c:pt>
                <c:pt idx="682">
                  <c:v>40.93</c:v>
                </c:pt>
                <c:pt idx="683">
                  <c:v>40.93</c:v>
                </c:pt>
                <c:pt idx="684">
                  <c:v>40.93</c:v>
                </c:pt>
                <c:pt idx="685">
                  <c:v>40.93</c:v>
                </c:pt>
                <c:pt idx="686">
                  <c:v>40.93</c:v>
                </c:pt>
                <c:pt idx="687">
                  <c:v>40.93</c:v>
                </c:pt>
                <c:pt idx="688">
                  <c:v>40.93</c:v>
                </c:pt>
                <c:pt idx="689">
                  <c:v>40.93</c:v>
                </c:pt>
                <c:pt idx="690">
                  <c:v>40.93</c:v>
                </c:pt>
                <c:pt idx="691">
                  <c:v>40.93</c:v>
                </c:pt>
                <c:pt idx="692">
                  <c:v>40.93</c:v>
                </c:pt>
                <c:pt idx="693">
                  <c:v>40.93</c:v>
                </c:pt>
                <c:pt idx="694">
                  <c:v>40.93</c:v>
                </c:pt>
                <c:pt idx="695">
                  <c:v>40.93</c:v>
                </c:pt>
                <c:pt idx="696">
                  <c:v>40.93</c:v>
                </c:pt>
                <c:pt idx="697">
                  <c:v>40.93</c:v>
                </c:pt>
                <c:pt idx="698">
                  <c:v>40.93</c:v>
                </c:pt>
                <c:pt idx="699">
                  <c:v>40.93</c:v>
                </c:pt>
                <c:pt idx="700">
                  <c:v>40.93</c:v>
                </c:pt>
                <c:pt idx="701">
                  <c:v>40.93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07730416"/>
        <c:axId val="-1480304352"/>
      </c:scatterChart>
      <c:valAx>
        <c:axId val="-160773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/yyyy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0304352"/>
        <c:crosses val="autoZero"/>
        <c:crossBetween val="midCat"/>
        <c:minorUnit val="0.25"/>
      </c:valAx>
      <c:valAx>
        <c:axId val="-148030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07730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8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6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8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5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4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5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DDD9D-E51A-4A13-A30A-3CF58F537666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8BF0D-2CFC-44C3-8E23-37A528AA2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1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 of DCS for forward spectator detectors at the BM@N, MPD/NICA and NA61/SHINE experiments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4181"/>
            <a:ext cx="9144000" cy="2786010"/>
          </a:xfrm>
        </p:spPr>
        <p:txBody>
          <a:bodyPr>
            <a:normAutofit/>
          </a:bodyPr>
          <a:lstStyle/>
          <a:p>
            <a:r>
              <a:rPr lang="en-US" dirty="0" smtClean="0"/>
              <a:t>Oleg Petukhov, INR RAS</a:t>
            </a:r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Nucleus 2022, MSU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0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 Data Runs at BM@N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Data taking with DCS </a:t>
            </a:r>
            <a:r>
              <a:rPr lang="en-US" sz="2000" dirty="0" smtClean="0"/>
              <a:t>in </a:t>
            </a:r>
            <a:r>
              <a:rPr lang="en-US" sz="2000" dirty="0" smtClean="0"/>
              <a:t>March </a:t>
            </a:r>
            <a:r>
              <a:rPr lang="en-US" sz="2000" dirty="0" smtClean="0"/>
              <a:t>2022</a:t>
            </a:r>
          </a:p>
          <a:p>
            <a:r>
              <a:rPr lang="en-US" sz="2000" dirty="0" smtClean="0"/>
              <a:t>Three DCS instances with three socket managers running</a:t>
            </a:r>
            <a:endParaRPr lang="ru-RU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43016" y="3341576"/>
            <a:ext cx="6149759" cy="3154680"/>
            <a:chOff x="5592496" y="2239286"/>
            <a:chExt cx="6149759" cy="315468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3259871"/>
                </p:ext>
              </p:extLst>
            </p:nvPr>
          </p:nvGraphicFramePr>
          <p:xfrm>
            <a:off x="5836755" y="2239286"/>
            <a:ext cx="5905500" cy="31546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592496" y="2395330"/>
              <a:ext cx="10070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SiPM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Voltage, V</a:t>
              </a:r>
              <a:endPara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2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Versatile DCS developed and tested in experiments</a:t>
            </a:r>
          </a:p>
          <a:p>
            <a:r>
              <a:rPr lang="en-US" sz="2000" dirty="0" smtClean="0"/>
              <a:t>Multiple instances running each controlling hundreds of channels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TODO:</a:t>
            </a:r>
          </a:p>
          <a:p>
            <a:r>
              <a:rPr lang="en-US" sz="2000" dirty="0" smtClean="0"/>
              <a:t>Experiment DCS integration</a:t>
            </a:r>
          </a:p>
          <a:p>
            <a:r>
              <a:rPr lang="en-US" sz="2000" dirty="0" smtClean="0"/>
              <a:t>Notifications and alerts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94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6559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64" y="4584684"/>
            <a:ext cx="8242967" cy="2273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Spectator Detectors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NA61/SHINE: Main PSD + Forward </a:t>
            </a:r>
            <a:r>
              <a:rPr lang="en-US" sz="2400" dirty="0" smtClean="0"/>
              <a:t>PSD</a:t>
            </a:r>
          </a:p>
          <a:p>
            <a:r>
              <a:rPr lang="en-US" sz="2400" dirty="0"/>
              <a:t>MPD/NICA: FHCal (dual</a:t>
            </a:r>
            <a:r>
              <a:rPr lang="en-US" sz="2400" dirty="0" smtClean="0"/>
              <a:t>)</a:t>
            </a:r>
            <a:endParaRPr lang="ru-RU" sz="2400" dirty="0"/>
          </a:p>
          <a:p>
            <a:r>
              <a:rPr lang="en-US" sz="2400" dirty="0" smtClean="0"/>
              <a:t>BM@N: FHCal + Scintillation Wall</a:t>
            </a:r>
            <a:r>
              <a:rPr lang="en-US" sz="2400" dirty="0"/>
              <a:t> </a:t>
            </a: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Beam </a:t>
            </a:r>
            <a:r>
              <a:rPr lang="en-US" sz="2400" dirty="0" err="1" smtClean="0"/>
              <a:t>Hodoscope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SiPM</a:t>
            </a:r>
            <a:r>
              <a:rPr lang="en-US" sz="2400" dirty="0" smtClean="0"/>
              <a:t> readout requires temperature control with </a:t>
            </a:r>
            <a:br>
              <a:rPr lang="en-US" sz="2400" dirty="0" smtClean="0"/>
            </a:br>
            <a:r>
              <a:rPr lang="en-US" sz="2400" dirty="0" smtClean="0"/>
              <a:t>a DCS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139017" y="3373240"/>
            <a:ext cx="4018472" cy="2556268"/>
            <a:chOff x="838200" y="3299402"/>
            <a:chExt cx="4018472" cy="2556268"/>
          </a:xfrm>
        </p:grpSpPr>
        <p:grpSp>
          <p:nvGrpSpPr>
            <p:cNvPr id="9" name="Group 8"/>
            <p:cNvGrpSpPr/>
            <p:nvPr/>
          </p:nvGrpSpPr>
          <p:grpSpPr>
            <a:xfrm>
              <a:off x="838200" y="3299402"/>
              <a:ext cx="4018472" cy="2556268"/>
              <a:chOff x="838200" y="3299402"/>
              <a:chExt cx="6111364" cy="3758658"/>
            </a:xfrm>
          </p:grpSpPr>
          <p:pic>
            <p:nvPicPr>
              <p:cNvPr id="4" name="Рисунок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3299402"/>
                <a:ext cx="3688400" cy="2877561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648" y="3803457"/>
                <a:ext cx="2078916" cy="187163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510609" y="6107715"/>
                <a:ext cx="1350060" cy="95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MPD FHCal</a:t>
                </a:r>
                <a:endParaRPr lang="ru-RU" b="1" dirty="0"/>
              </a:p>
            </p:txBody>
          </p:sp>
          <p:cxnSp>
            <p:nvCxnSpPr>
              <p:cNvPr id="7" name="Прямая со стрелкой 10"/>
              <p:cNvCxnSpPr>
                <a:stCxn id="6" idx="0"/>
              </p:cNvCxnSpPr>
              <p:nvPr/>
            </p:nvCxnSpPr>
            <p:spPr>
              <a:xfrm flipH="1" flipV="1">
                <a:off x="5158681" y="5243620"/>
                <a:ext cx="26958" cy="8640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11"/>
              <p:cNvCxnSpPr/>
              <p:nvPr/>
            </p:nvCxnSpPr>
            <p:spPr>
              <a:xfrm flipH="1" flipV="1">
                <a:off x="3790528" y="4667555"/>
                <a:ext cx="1008112" cy="14401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Прямая со стрелкой 11"/>
            <p:cNvCxnSpPr/>
            <p:nvPr/>
          </p:nvCxnSpPr>
          <p:spPr>
            <a:xfrm flipH="1" flipV="1">
              <a:off x="1112809" y="4229885"/>
              <a:ext cx="2122424" cy="11614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54" y="36981"/>
            <a:ext cx="4045582" cy="3097921"/>
          </a:xfrm>
          <a:prstGeom prst="rect">
            <a:avLst/>
          </a:prstGeom>
          <a:noFill/>
          <a:ln w="25400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2436181" y="4584684"/>
            <a:ext cx="1202635" cy="117281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/>
          <p:cNvSpPr/>
          <p:nvPr/>
        </p:nvSpPr>
        <p:spPr>
          <a:xfrm>
            <a:off x="7111316" y="5039736"/>
            <a:ext cx="1202635" cy="117281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/>
          <p:cNvSpPr/>
          <p:nvPr/>
        </p:nvSpPr>
        <p:spPr>
          <a:xfrm>
            <a:off x="8413626" y="2252658"/>
            <a:ext cx="1202635" cy="117281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/>
          <p:cNvSpPr/>
          <p:nvPr/>
        </p:nvSpPr>
        <p:spPr>
          <a:xfrm>
            <a:off x="7842284" y="3775992"/>
            <a:ext cx="888115" cy="8660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/>
          <p:cNvSpPr/>
          <p:nvPr/>
        </p:nvSpPr>
        <p:spPr>
          <a:xfrm>
            <a:off x="9569440" y="3775991"/>
            <a:ext cx="888115" cy="86609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Detectors Hardware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Front-End </a:t>
            </a:r>
            <a:r>
              <a:rPr lang="en-US" sz="2000" dirty="0" err="1" smtClean="0"/>
              <a:t>Electonics</a:t>
            </a:r>
            <a:r>
              <a:rPr lang="en-US" sz="2000" dirty="0" smtClean="0"/>
              <a:t> (FEE) boards with onboard </a:t>
            </a:r>
            <a:r>
              <a:rPr lang="en-US" sz="2000" dirty="0" err="1" smtClean="0"/>
              <a:t>SiPM</a:t>
            </a:r>
            <a:r>
              <a:rPr lang="en-US" sz="2000" dirty="0" smtClean="0"/>
              <a:t> manufactured by HVsys (Dubna) with microcontroller-managed </a:t>
            </a:r>
            <a:r>
              <a:rPr lang="en-US" sz="2000" dirty="0" err="1" smtClean="0"/>
              <a:t>photodetector</a:t>
            </a:r>
            <a:r>
              <a:rPr lang="en-US" sz="2000" dirty="0" smtClean="0"/>
              <a:t> high voltage and monitoring</a:t>
            </a:r>
            <a:endParaRPr lang="en-US" sz="2000" dirty="0"/>
          </a:p>
          <a:p>
            <a:r>
              <a:rPr lang="en-US" sz="2000" dirty="0" smtClean="0"/>
              <a:t>FEE share same control protocol (simple request + response over RS485 serial line).</a:t>
            </a:r>
          </a:p>
          <a:p>
            <a:r>
              <a:rPr lang="en-US" sz="2000" dirty="0" smtClean="0"/>
              <a:t>Several FEE generations have different implementation (register set, HV calibration, </a:t>
            </a:r>
            <a:r>
              <a:rPr lang="en-US" sz="2000" dirty="0" err="1" smtClean="0"/>
              <a:t>etc</a:t>
            </a:r>
            <a:r>
              <a:rPr lang="en-US" sz="2000" dirty="0" smtClean="0"/>
              <a:t>) 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69" y="4001294"/>
            <a:ext cx="3264291" cy="1894996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72" y="4726145"/>
            <a:ext cx="2994467" cy="2218424"/>
          </a:xfrm>
          <a:prstGeom prst="rect">
            <a:avLst/>
          </a:prstGeom>
        </p:spPr>
      </p:pic>
      <p:pic>
        <p:nvPicPr>
          <p:cNvPr id="6" name="Picture 2"/>
          <p:cNvPicPr/>
          <p:nvPr/>
        </p:nvPicPr>
        <p:blipFill>
          <a:blip r:embed="rId4"/>
          <a:stretch/>
        </p:blipFill>
        <p:spPr>
          <a:xfrm>
            <a:off x="8743575" y="3521055"/>
            <a:ext cx="3085921" cy="2314302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" y="3797300"/>
            <a:ext cx="324643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1326" y="1416384"/>
            <a:ext cx="5714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  DCS Tasks: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Control of HV at </a:t>
            </a:r>
            <a:r>
              <a:rPr lang="en-US" sz="2400" dirty="0" err="1"/>
              <a:t>photodetectors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SiPM</a:t>
            </a:r>
            <a:r>
              <a:rPr lang="en-US" sz="2400" dirty="0" smtClean="0"/>
              <a:t>);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Temperature control of photodetectors;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Compensation of temperature drift of </a:t>
            </a:r>
            <a:r>
              <a:rPr lang="en-US" sz="2400" dirty="0" err="1" smtClean="0"/>
              <a:t>SiPM</a:t>
            </a:r>
            <a:r>
              <a:rPr lang="en-US" sz="2400" dirty="0" smtClean="0"/>
              <a:t> gain</a:t>
            </a:r>
            <a:r>
              <a:rPr lang="en-US" sz="2400" dirty="0"/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Monitoring of </a:t>
            </a:r>
            <a:r>
              <a:rPr lang="en-US" sz="2400" dirty="0" err="1" smtClean="0"/>
              <a:t>SiPM</a:t>
            </a:r>
            <a:r>
              <a:rPr lang="en-US" sz="2400" dirty="0" smtClean="0"/>
              <a:t> gain </a:t>
            </a:r>
            <a:r>
              <a:rPr lang="en-US" sz="2400" dirty="0"/>
              <a:t>with stabilized light </a:t>
            </a:r>
            <a:r>
              <a:rPr lang="en-US" sz="2400" dirty="0" smtClean="0"/>
              <a:t>source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/>
              <a:t>Easy configuration: add/remove detectors and parts</a:t>
            </a:r>
            <a:endParaRPr lang="en-US" sz="2400" dirty="0"/>
          </a:p>
          <a:p>
            <a:pPr marL="257175" indent="-257175" algn="ctr"/>
            <a:endParaRPr lang="ru-RU" sz="2400" dirty="0"/>
          </a:p>
          <a:p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70588"/>
            <a:ext cx="5895356" cy="30833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34492" y="1210190"/>
            <a:ext cx="4536504" cy="2092680"/>
            <a:chOff x="6534492" y="537332"/>
            <a:chExt cx="4536504" cy="2092680"/>
          </a:xfrm>
        </p:grpSpPr>
        <p:sp>
          <p:nvSpPr>
            <p:cNvPr id="38" name="TextBox 37"/>
            <p:cNvSpPr txBox="1"/>
            <p:nvPr/>
          </p:nvSpPr>
          <p:spPr>
            <a:xfrm>
              <a:off x="8831819" y="537332"/>
              <a:ext cx="343364" cy="207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/>
                <a:t>LAN</a:t>
              </a:r>
            </a:p>
          </p:txBody>
        </p:sp>
        <p:sp>
          <p:nvSpPr>
            <p:cNvPr id="16" name="CustomShape 3"/>
            <p:cNvSpPr/>
            <p:nvPr/>
          </p:nvSpPr>
          <p:spPr>
            <a:xfrm>
              <a:off x="10428633" y="777910"/>
              <a:ext cx="642363" cy="306639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17" name="CustomShape 4"/>
            <p:cNvSpPr/>
            <p:nvPr/>
          </p:nvSpPr>
          <p:spPr>
            <a:xfrm>
              <a:off x="6711097" y="1976330"/>
              <a:ext cx="647549" cy="653682"/>
            </a:xfrm>
            <a:prstGeom prst="flowChartMagneticDisk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rPr>
                <a:t>Historical </a:t>
              </a:r>
              <a:br>
                <a:rPr lang="en-US" sz="75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rPr>
              </a:br>
              <a:r>
                <a:rPr lang="en-US" sz="75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</a:rPr>
                <a:t>Database</a:t>
              </a:r>
              <a:endParaRPr lang="en-US" sz="7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endParaRPr>
            </a:p>
          </p:txBody>
        </p:sp>
        <p:sp>
          <p:nvSpPr>
            <p:cNvPr id="18" name="CustomShape 5"/>
            <p:cNvSpPr/>
            <p:nvPr/>
          </p:nvSpPr>
          <p:spPr>
            <a:xfrm>
              <a:off x="7880854" y="1460585"/>
              <a:ext cx="1000757" cy="653682"/>
            </a:xfrm>
            <a:prstGeom prst="flowChartProcess">
              <a:avLst/>
            </a:prstGeom>
            <a:solidFill>
              <a:srgbClr val="7FF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Forward Detector DCS</a:t>
              </a:r>
              <a:endParaRPr lang="en-US" sz="7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19" name="CustomShape 6"/>
            <p:cNvSpPr/>
            <p:nvPr/>
          </p:nvSpPr>
          <p:spPr>
            <a:xfrm>
              <a:off x="6534492" y="777910"/>
              <a:ext cx="1000757" cy="653682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cs typeface="Calibri" pitchFamily="34" charset="0"/>
                </a:rPr>
                <a:t>General </a:t>
              </a:r>
              <a:r>
                <a:rPr sz="750" dirty="0">
                  <a:latin typeface="+mj-lt"/>
                  <a:cs typeface="Calibri" pitchFamily="34" charset="0"/>
                </a:rPr>
                <a:t/>
              </a:r>
              <a:br>
                <a:rPr sz="750" dirty="0">
                  <a:latin typeface="+mj-lt"/>
                  <a:cs typeface="Calibri" pitchFamily="34" charset="0"/>
                </a:rPr>
              </a:br>
              <a:r>
                <a:rPr lang="en-US" sz="750" dirty="0" smtClean="0">
                  <a:latin typeface="+mj-lt"/>
                  <a:cs typeface="Calibri" pitchFamily="34" charset="0"/>
                </a:rPr>
                <a:t>DCS</a:t>
              </a:r>
              <a:endParaRPr lang="en-US" sz="7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cs typeface="Calibri" pitchFamily="34" charset="0"/>
              </a:endParaRPr>
            </a:p>
          </p:txBody>
        </p:sp>
        <p:sp>
          <p:nvSpPr>
            <p:cNvPr id="20" name="Line 8"/>
            <p:cNvSpPr/>
            <p:nvPr/>
          </p:nvSpPr>
          <p:spPr>
            <a:xfrm>
              <a:off x="7535249" y="1104751"/>
              <a:ext cx="1608653" cy="0"/>
            </a:xfrm>
            <a:prstGeom prst="line">
              <a:avLst/>
            </a:prstGeom>
            <a:ln>
              <a:solidFill>
                <a:srgbClr val="3465A4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1" name="Line 9"/>
            <p:cNvSpPr/>
            <p:nvPr/>
          </p:nvSpPr>
          <p:spPr>
            <a:xfrm>
              <a:off x="7028613" y="1431592"/>
              <a:ext cx="0" cy="544735"/>
            </a:xfrm>
            <a:prstGeom prst="line">
              <a:avLst/>
            </a:prstGeom>
            <a:ln>
              <a:solidFill>
                <a:srgbClr val="3465A4"/>
              </a:solidFill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2" name="CustomShape 6"/>
            <p:cNvSpPr/>
            <p:nvPr/>
          </p:nvSpPr>
          <p:spPr>
            <a:xfrm>
              <a:off x="9143903" y="777910"/>
              <a:ext cx="1000757" cy="653682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cs typeface="Calibri" pitchFamily="34" charset="0"/>
                </a:rPr>
                <a:t>System Module</a:t>
              </a:r>
            </a:p>
          </p:txBody>
        </p:sp>
        <p:sp>
          <p:nvSpPr>
            <p:cNvPr id="23" name="CustomShape 6"/>
            <p:cNvSpPr/>
            <p:nvPr/>
          </p:nvSpPr>
          <p:spPr>
            <a:xfrm>
              <a:off x="9143903" y="1657423"/>
              <a:ext cx="1000757" cy="653682"/>
            </a:xfrm>
            <a:prstGeom prst="flowChart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cs typeface="Calibri" pitchFamily="34" charset="0"/>
                </a:rPr>
                <a:t>System Module</a:t>
              </a:r>
            </a:p>
          </p:txBody>
        </p:sp>
        <p:sp>
          <p:nvSpPr>
            <p:cNvPr id="24" name="CustomShape 3"/>
            <p:cNvSpPr/>
            <p:nvPr/>
          </p:nvSpPr>
          <p:spPr>
            <a:xfrm>
              <a:off x="10428632" y="1104989"/>
              <a:ext cx="642363" cy="306639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5" name="CustomShape 3"/>
            <p:cNvSpPr/>
            <p:nvPr/>
          </p:nvSpPr>
          <p:spPr>
            <a:xfrm>
              <a:off x="10428632" y="1391188"/>
              <a:ext cx="642363" cy="306639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6" name="CustomShape 3"/>
            <p:cNvSpPr/>
            <p:nvPr/>
          </p:nvSpPr>
          <p:spPr>
            <a:xfrm>
              <a:off x="10428632" y="1697828"/>
              <a:ext cx="642363" cy="306639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7" name="CustomShape 3"/>
            <p:cNvSpPr/>
            <p:nvPr/>
          </p:nvSpPr>
          <p:spPr>
            <a:xfrm>
              <a:off x="10428632" y="2004467"/>
              <a:ext cx="642363" cy="306639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28" name="CustomShape 3"/>
            <p:cNvSpPr/>
            <p:nvPr/>
          </p:nvSpPr>
          <p:spPr>
            <a:xfrm>
              <a:off x="10428632" y="2311105"/>
              <a:ext cx="642363" cy="306639"/>
            </a:xfrm>
            <a:prstGeom prst="flowChartPredefinedProcess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cxnSp>
          <p:nvCxnSpPr>
            <p:cNvPr id="29" name="Elbow Connector 42"/>
            <p:cNvCxnSpPr>
              <a:stCxn id="18" idx="3"/>
              <a:endCxn id="23" idx="1"/>
            </p:cNvCxnSpPr>
            <p:nvPr/>
          </p:nvCxnSpPr>
          <p:spPr>
            <a:xfrm>
              <a:off x="8881611" y="1787426"/>
              <a:ext cx="262292" cy="196838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43"/>
            <p:cNvCxnSpPr>
              <a:stCxn id="18" idx="3"/>
              <a:endCxn id="22" idx="1"/>
            </p:cNvCxnSpPr>
            <p:nvPr/>
          </p:nvCxnSpPr>
          <p:spPr>
            <a:xfrm flipV="1">
              <a:off x="8881611" y="1104751"/>
              <a:ext cx="262292" cy="68267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44"/>
            <p:cNvCxnSpPr>
              <a:stCxn id="22" idx="3"/>
              <a:endCxn id="16" idx="1"/>
            </p:cNvCxnSpPr>
            <p:nvPr/>
          </p:nvCxnSpPr>
          <p:spPr>
            <a:xfrm flipV="1">
              <a:off x="10144660" y="931230"/>
              <a:ext cx="283973" cy="173521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45"/>
            <p:cNvCxnSpPr>
              <a:stCxn id="22" idx="3"/>
              <a:endCxn id="24" idx="1"/>
            </p:cNvCxnSpPr>
            <p:nvPr/>
          </p:nvCxnSpPr>
          <p:spPr>
            <a:xfrm>
              <a:off x="10144660" y="1104751"/>
              <a:ext cx="283972" cy="153558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46"/>
            <p:cNvCxnSpPr>
              <a:stCxn id="22" idx="3"/>
              <a:endCxn id="25" idx="1"/>
            </p:cNvCxnSpPr>
            <p:nvPr/>
          </p:nvCxnSpPr>
          <p:spPr>
            <a:xfrm>
              <a:off x="10144660" y="1104751"/>
              <a:ext cx="283972" cy="439757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47"/>
            <p:cNvCxnSpPr>
              <a:stCxn id="23" idx="3"/>
              <a:endCxn id="26" idx="1"/>
            </p:cNvCxnSpPr>
            <p:nvPr/>
          </p:nvCxnSpPr>
          <p:spPr>
            <a:xfrm flipV="1">
              <a:off x="10144660" y="1851147"/>
              <a:ext cx="283972" cy="133118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48"/>
            <p:cNvCxnSpPr>
              <a:stCxn id="23" idx="3"/>
              <a:endCxn id="27" idx="1"/>
            </p:cNvCxnSpPr>
            <p:nvPr/>
          </p:nvCxnSpPr>
          <p:spPr>
            <a:xfrm>
              <a:off x="10144660" y="1984264"/>
              <a:ext cx="283972" cy="173521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49"/>
            <p:cNvCxnSpPr>
              <a:stCxn id="23" idx="3"/>
              <a:endCxn id="28" idx="1"/>
            </p:cNvCxnSpPr>
            <p:nvPr/>
          </p:nvCxnSpPr>
          <p:spPr>
            <a:xfrm>
              <a:off x="10144660" y="1984264"/>
              <a:ext cx="283972" cy="480161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058466" y="541345"/>
              <a:ext cx="426720" cy="207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/>
                <a:t>RS485</a:t>
              </a:r>
            </a:p>
          </p:txBody>
        </p:sp>
        <p:pic>
          <p:nvPicPr>
            <p:cNvPr id="3074" name="Picture 2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5348" y="600761"/>
              <a:ext cx="375506" cy="169897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7834181" y="3204353"/>
            <a:ext cx="24482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Connection diagram</a:t>
            </a:r>
            <a:endParaRPr lang="ru-RU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DCS (Detector Control System) Tasks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MPD FHCal Hardware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FHCal has two equal shoulders, each with a single SM-G761 control box, 44x </a:t>
            </a:r>
            <a:r>
              <a:rPr lang="en-US" dirty="0"/>
              <a:t>7</a:t>
            </a:r>
            <a:r>
              <a:rPr lang="en-US" dirty="0" smtClean="0"/>
              <a:t>-channel HV and LED FEEs with temperature sensors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/>
          <p:nvPr/>
        </p:nvPicPr>
        <p:blipFill>
          <a:blip r:embed="rId2"/>
          <a:stretch/>
        </p:blipFill>
        <p:spPr>
          <a:xfrm>
            <a:off x="1480619" y="3771740"/>
            <a:ext cx="3349797" cy="2705305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3"/>
          <a:stretch/>
        </p:blipFill>
        <p:spPr>
          <a:xfrm>
            <a:off x="7543801" y="3771740"/>
            <a:ext cx="3599896" cy="2699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8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PSD and Forward PSD </a:t>
            </a:r>
            <a:br>
              <a:rPr lang="en-US" dirty="0" smtClean="0"/>
            </a:br>
            <a:r>
              <a:rPr lang="en-US" dirty="0" smtClean="0"/>
              <a:t>(NA61/SHINE)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Main PSD has a single control box and 32x 10-channel HV and LED FEEs </a:t>
            </a:r>
          </a:p>
          <a:p>
            <a:r>
              <a:rPr lang="en-US" sz="2000" dirty="0" smtClean="0"/>
              <a:t>Forward PSD has </a:t>
            </a:r>
            <a:r>
              <a:rPr lang="en-US" sz="2000" dirty="0"/>
              <a:t>9x 10-channel HV and LED FEEs </a:t>
            </a:r>
            <a:r>
              <a:rPr lang="en-US" sz="2000" dirty="0" smtClean="0"/>
              <a:t>(moved out of the high-radiation area)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5" y="4342887"/>
            <a:ext cx="7330341" cy="2451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4" y="2509502"/>
            <a:ext cx="10081591" cy="19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9510083" y="0"/>
            <a:ext cx="3085921" cy="2314302"/>
          </a:xfrm>
          <a:prstGeom prst="rect">
            <a:avLst/>
          </a:prstGeom>
          <a:ln>
            <a:noFill/>
          </a:ln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083" y="2115904"/>
            <a:ext cx="2994467" cy="2218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Detectors Hardware (BM@N)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168"/>
            <a:ext cx="860772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BM@N: </a:t>
            </a:r>
          </a:p>
          <a:p>
            <a:pPr lvl="1"/>
            <a:r>
              <a:rPr lang="en-US" dirty="0" smtClean="0"/>
              <a:t>FHCal has a single SM-G761 control box, 34x 7-channel HV and LED FEEs, </a:t>
            </a:r>
            <a:br>
              <a:rPr lang="en-US" dirty="0" smtClean="0"/>
            </a:br>
            <a:r>
              <a:rPr lang="en-US" dirty="0" smtClean="0"/>
              <a:t>20x 10-channel and LED FEEs with temperature sensors, and LED synchronization board;</a:t>
            </a:r>
          </a:p>
          <a:p>
            <a:pPr lvl="1"/>
            <a:r>
              <a:rPr lang="en-US" dirty="0" smtClean="0"/>
              <a:t>Scintillation Wall has 3x DM64_V2_17-4 integrated readout and control boxes, 170 front-end boards in 12 groups with 1 temperature sensor per group</a:t>
            </a:r>
          </a:p>
          <a:p>
            <a:pPr lvl="1"/>
            <a:r>
              <a:rPr lang="en-US" dirty="0" smtClean="0"/>
              <a:t>Beam </a:t>
            </a:r>
            <a:r>
              <a:rPr lang="en-US" dirty="0" err="1" smtClean="0"/>
              <a:t>Hodoscope</a:t>
            </a:r>
            <a:r>
              <a:rPr lang="en-US" dirty="0" smtClean="0"/>
              <a:t> has a single SM-G761 control box and integrated box with 4x </a:t>
            </a:r>
            <a:r>
              <a:rPr lang="en-US" dirty="0"/>
              <a:t>8</a:t>
            </a:r>
            <a:r>
              <a:rPr lang="en-US" dirty="0" smtClean="0"/>
              <a:t>-channel HV FEEs, two of them equipped with temperature sensors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083" y="3903951"/>
            <a:ext cx="2496652" cy="29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Diagram (BM@N)</a:t>
            </a:r>
            <a:endParaRPr lang="ru-R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66" y="1751162"/>
            <a:ext cx="8384978" cy="47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Wall </a:t>
            </a:r>
            <a:r>
              <a:rPr lang="en-US" dirty="0"/>
              <a:t>T</a:t>
            </a:r>
            <a:r>
              <a:rPr lang="en-US" dirty="0" smtClean="0"/>
              <a:t>emperature </a:t>
            </a:r>
            <a:r>
              <a:rPr lang="en-US" dirty="0"/>
              <a:t>S</a:t>
            </a:r>
            <a:r>
              <a:rPr lang="en-US" dirty="0" smtClean="0"/>
              <a:t>ensors Map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4" y="3347370"/>
            <a:ext cx="6864626" cy="348077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0" y="1447938"/>
            <a:ext cx="6913425" cy="3487693"/>
          </a:xfrm>
          <a:effectLst>
            <a:outerShdw blurRad="50800" dist="38100" dir="2700000" algn="tl" rotWithShape="0">
              <a:prstClr val="black">
                <a:alpha val="71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94861" y="5087755"/>
            <a:ext cx="4933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170 front-end boards in 12 groups with 1 temperature sensor per group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7322</TotalTime>
  <Words>327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Development of DCS for forward spectator detectors at the BM@N, MPD/NICA and NA61/SHINE experiments</vt:lpstr>
      <vt:lpstr>Forward Spectator Detectors</vt:lpstr>
      <vt:lpstr>Forward Detectors Hardware</vt:lpstr>
      <vt:lpstr>PowerPoint Presentation</vt:lpstr>
      <vt:lpstr>MPD FHCal Hardware</vt:lpstr>
      <vt:lpstr>Main PSD and Forward PSD  (NA61/SHINE)</vt:lpstr>
      <vt:lpstr>Forward Detectors Hardware (BM@N)</vt:lpstr>
      <vt:lpstr>Connection Diagram (BM@N)</vt:lpstr>
      <vt:lpstr>Scintillation Wall Temperature Sensors Map</vt:lpstr>
      <vt:lpstr>SRC Data Runs at BM@N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account</cp:lastModifiedBy>
  <cp:revision>33</cp:revision>
  <dcterms:created xsi:type="dcterms:W3CDTF">2022-06-19T14:04:32Z</dcterms:created>
  <dcterms:modified xsi:type="dcterms:W3CDTF">2022-07-15T07:02:14Z</dcterms:modified>
</cp:coreProperties>
</file>