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rawings/drawing7.xml" ContentType="application/vnd.openxmlformats-officedocument.drawingml.chartshapes+xml"/>
  <Override PartName="/ppt/charts/chart9.xml" ContentType="application/vnd.openxmlformats-officedocument.drawingml.chart+xml"/>
  <Override PartName="/ppt/drawings/drawing8.xml" ContentType="application/vnd.openxmlformats-officedocument.drawingml.chartshapes+xml"/>
  <Override PartName="/ppt/charts/chart10.xml" ContentType="application/vnd.openxmlformats-officedocument.drawingml.chart+xml"/>
  <Override PartName="/ppt/drawings/drawing9.xml" ContentType="application/vnd.openxmlformats-officedocument.drawingml.chartshapes+xml"/>
  <Override PartName="/ppt/charts/chart11.xml" ContentType="application/vnd.openxmlformats-officedocument.drawingml.chart+xml"/>
  <Override PartName="/ppt/drawings/drawing10.xml" ContentType="application/vnd.openxmlformats-officedocument.drawingml.chartshapes+xml"/>
  <Override PartName="/ppt/charts/chart12.xml" ContentType="application/vnd.openxmlformats-officedocument.drawingml.chart+xml"/>
  <Override PartName="/ppt/drawings/drawing11.xml" ContentType="application/vnd.openxmlformats-officedocument.drawingml.chartshapes+xml"/>
  <Override PartName="/ppt/charts/chart13.xml" ContentType="application/vnd.openxmlformats-officedocument.drawingml.chart+xml"/>
  <Override PartName="/ppt/drawings/drawing12.xml" ContentType="application/vnd.openxmlformats-officedocument.drawingml.chartshapes+xml"/>
  <Override PartName="/ppt/charts/chart14.xml" ContentType="application/vnd.openxmlformats-officedocument.drawingml.chart+xml"/>
  <Override PartName="/ppt/drawings/drawing1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63" r:id="rId5"/>
    <p:sldId id="262" r:id="rId6"/>
    <p:sldId id="272" r:id="rId7"/>
    <p:sldId id="265" r:id="rId8"/>
    <p:sldId id="266" r:id="rId9"/>
    <p:sldId id="267" r:id="rId10"/>
    <p:sldId id="268" r:id="rId11"/>
    <p:sldId id="269" r:id="rId12"/>
    <p:sldId id="264" r:id="rId13"/>
    <p:sldId id="270" r:id="rId14"/>
    <p:sldId id="273" r:id="rId15"/>
    <p:sldId id="259" r:id="rId16"/>
    <p:sldId id="258" r:id="rId17"/>
    <p:sldId id="275" r:id="rId18"/>
    <p:sldId id="260" r:id="rId19"/>
    <p:sldId id="274" r:id="rId20"/>
    <p:sldId id="261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10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E:\DATA\YURI\COSMICRAYDATA\MAXIMUM\Maxodimonthly2020.xls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oleObject" Target="file:///D:\Stozhkov\ARTICLES\Articles2020\CR%20modulation\Hysteresis2.xlsx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oleObject" Target="file:///D:\DATA_OBMEN\&#1050;&#1083;&#1086;&#1095;&#1082;&#1086;&#1074;&#1072;\Maxodimonthly2020.xls" TargetMode="Externa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oleObject" Target="file:///D:\Stozhkov\Conferences\Conf2020\&#1042;&#1050;&#1050;&#1051;-2020\&#1044;&#1086;&#1082;&#1083;&#1072;&#1076;%20&#1086;%20&#1050;&#1051;\&#1054;&#1090;&#1082;&#1088;&#1099;&#1090;%20&#1080;%20&#1079;&#1072;&#1082;&#1088;&#1099;&#1090;%20&#1075;&#1077;&#1083;&#1080;&#1086;&#1089;&#1092;.xlsx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oleObject" Target="file:///H:\DATA\YURI\Conferences\Conf2020\&#1042;&#1050;&#1050;&#1051;-2020\&#1044;&#1086;&#1082;&#1083;&#1072;&#1076;%20&#1086;%20&#1050;&#1051;\&#1056;%20&#1080;%20&#1045;%20Tusca%20data.xlsx" TargetMode="Externa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oleObject" Target="file:///D:\DATA_OBMEN\&#1050;&#1083;&#1086;&#1095;&#1082;&#1086;&#1074;&#1072;\Maxodimonthly2020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E:\DATA\YURI\ARTICLES\Articles2020\CR%20modulation\Solar%20polar%20magneic%20fields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E:\DATA\YURI\ARTICLES\Articles2020\CR%20modulation\IMF(t)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E:\DATA\YURI\ARTICLES\Articles2020\CR%20modulation\IMF(t)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E:\DATA\YURI\ARTICLES\Articles2020\CR%20modulation\IMF(t)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E:\DATA\YURI\ARTICLES\Articles2020\CR%20modulation\IMF(t)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E:\DATA\YURI\ARTICLES\Articles2020\CR%20modulation\IMF(t)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oleObject" Target="file:///D:\Stozhkov\Conferences\Conf2020\&#1042;&#1050;&#1050;&#1051;-2020\&#1044;&#1086;&#1082;&#1083;&#1072;&#1076;%20&#1086;%20&#1050;&#1051;\&#1054;&#1090;&#1082;&#1088;&#1099;&#1090;%20&#1080;%20&#1079;&#1072;&#1082;&#1088;&#1099;&#1090;%20&#1075;&#1077;&#1083;&#1080;&#1086;&#1089;&#1092;.xlsx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oleObject" Target="file:///E:\DATA\YURI\COSMICRAYDATA\MAXIMUM\Maxodimonthly2020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5181884958364507E-2"/>
          <c:y val="3.6592738407699041E-2"/>
          <c:w val="0.86800769209646522"/>
          <c:h val="0.82066856226305041"/>
        </c:manualLayout>
      </c:layout>
      <c:scatterChart>
        <c:scatterStyle val="lineMarker"/>
        <c:varyColors val="0"/>
        <c:ser>
          <c:idx val="0"/>
          <c:order val="0"/>
          <c:spPr>
            <a:ln w="3175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'Nmax odi  monthly '!$B$5:$B$785</c:f>
              <c:numCache>
                <c:formatCode>0.000</c:formatCode>
                <c:ptCount val="781"/>
                <c:pt idx="0">
                  <c:v>1957.5</c:v>
                </c:pt>
                <c:pt idx="1">
                  <c:v>1957.5833333333333</c:v>
                </c:pt>
                <c:pt idx="2">
                  <c:v>1957.6666666666667</c:v>
                </c:pt>
                <c:pt idx="3">
                  <c:v>1957.75</c:v>
                </c:pt>
                <c:pt idx="4">
                  <c:v>1957.8333333333335</c:v>
                </c:pt>
                <c:pt idx="5">
                  <c:v>1957.9166666666667</c:v>
                </c:pt>
                <c:pt idx="6">
                  <c:v>1958</c:v>
                </c:pt>
                <c:pt idx="7">
                  <c:v>1958.0833333333333</c:v>
                </c:pt>
                <c:pt idx="8">
                  <c:v>1958.1666666666667</c:v>
                </c:pt>
                <c:pt idx="9">
                  <c:v>1958.25</c:v>
                </c:pt>
                <c:pt idx="10">
                  <c:v>1958.3333333333333</c:v>
                </c:pt>
                <c:pt idx="11">
                  <c:v>1958.4166666666667</c:v>
                </c:pt>
                <c:pt idx="12">
                  <c:v>1958.5</c:v>
                </c:pt>
                <c:pt idx="13">
                  <c:v>1958.5833333333333</c:v>
                </c:pt>
                <c:pt idx="14">
                  <c:v>1958.6666666666667</c:v>
                </c:pt>
                <c:pt idx="15">
                  <c:v>1958.75</c:v>
                </c:pt>
                <c:pt idx="16">
                  <c:v>1958.8333333333333</c:v>
                </c:pt>
                <c:pt idx="17">
                  <c:v>1958.9166666666667</c:v>
                </c:pt>
                <c:pt idx="18">
                  <c:v>1959</c:v>
                </c:pt>
                <c:pt idx="19">
                  <c:v>1959.0833333333333</c:v>
                </c:pt>
                <c:pt idx="20">
                  <c:v>1959.1666666666667</c:v>
                </c:pt>
                <c:pt idx="21">
                  <c:v>1959.25</c:v>
                </c:pt>
                <c:pt idx="22">
                  <c:v>1959.3333333333335</c:v>
                </c:pt>
                <c:pt idx="23">
                  <c:v>1959.4166666666667</c:v>
                </c:pt>
                <c:pt idx="24">
                  <c:v>1959.5</c:v>
                </c:pt>
                <c:pt idx="25">
                  <c:v>1959.5833333333335</c:v>
                </c:pt>
                <c:pt idx="26">
                  <c:v>1959.6666666666667</c:v>
                </c:pt>
                <c:pt idx="27">
                  <c:v>1959.75</c:v>
                </c:pt>
                <c:pt idx="28">
                  <c:v>1959.8333333333335</c:v>
                </c:pt>
                <c:pt idx="29">
                  <c:v>1959.9166666666667</c:v>
                </c:pt>
                <c:pt idx="30">
                  <c:v>1960</c:v>
                </c:pt>
                <c:pt idx="31">
                  <c:v>1960.0833333333335</c:v>
                </c:pt>
                <c:pt idx="32">
                  <c:v>1960.1666666666667</c:v>
                </c:pt>
                <c:pt idx="33">
                  <c:v>1960.25</c:v>
                </c:pt>
                <c:pt idx="34">
                  <c:v>1960.3333333333335</c:v>
                </c:pt>
                <c:pt idx="35">
                  <c:v>1960.4166666666667</c:v>
                </c:pt>
                <c:pt idx="36">
                  <c:v>1960.5</c:v>
                </c:pt>
                <c:pt idx="37">
                  <c:v>1960.5833333333335</c:v>
                </c:pt>
                <c:pt idx="38">
                  <c:v>1960.6666666666667</c:v>
                </c:pt>
                <c:pt idx="39">
                  <c:v>1960.75</c:v>
                </c:pt>
                <c:pt idx="40">
                  <c:v>1960.8333333333335</c:v>
                </c:pt>
                <c:pt idx="41">
                  <c:v>1960.9166666666667</c:v>
                </c:pt>
                <c:pt idx="42">
                  <c:v>1961</c:v>
                </c:pt>
                <c:pt idx="43">
                  <c:v>1961.0833333333335</c:v>
                </c:pt>
                <c:pt idx="44">
                  <c:v>1961.1666666666667</c:v>
                </c:pt>
                <c:pt idx="45">
                  <c:v>1961.25</c:v>
                </c:pt>
                <c:pt idx="46">
                  <c:v>1961.3333333333335</c:v>
                </c:pt>
                <c:pt idx="47">
                  <c:v>1961.4166666666667</c:v>
                </c:pt>
                <c:pt idx="48">
                  <c:v>1961.5</c:v>
                </c:pt>
                <c:pt idx="49">
                  <c:v>1961.5833333333335</c:v>
                </c:pt>
                <c:pt idx="50">
                  <c:v>1961.6666666666667</c:v>
                </c:pt>
                <c:pt idx="51">
                  <c:v>1961.75</c:v>
                </c:pt>
                <c:pt idx="52">
                  <c:v>1961.8333333333335</c:v>
                </c:pt>
                <c:pt idx="53">
                  <c:v>1961.9166666666667</c:v>
                </c:pt>
                <c:pt idx="54">
                  <c:v>1962</c:v>
                </c:pt>
                <c:pt idx="55">
                  <c:v>1962.0833333333335</c:v>
                </c:pt>
                <c:pt idx="56">
                  <c:v>1962.1666666666667</c:v>
                </c:pt>
                <c:pt idx="57">
                  <c:v>1962.2500000000002</c:v>
                </c:pt>
                <c:pt idx="58">
                  <c:v>1962.3333333333335</c:v>
                </c:pt>
                <c:pt idx="59">
                  <c:v>1962.4166666666667</c:v>
                </c:pt>
                <c:pt idx="60">
                  <c:v>1962.5000000000002</c:v>
                </c:pt>
                <c:pt idx="61">
                  <c:v>1962.5833333333335</c:v>
                </c:pt>
                <c:pt idx="62">
                  <c:v>1962.6666666666667</c:v>
                </c:pt>
                <c:pt idx="63">
                  <c:v>1962.7500000000002</c:v>
                </c:pt>
                <c:pt idx="64">
                  <c:v>1962.8333333333335</c:v>
                </c:pt>
                <c:pt idx="65">
                  <c:v>1962.9166666666667</c:v>
                </c:pt>
                <c:pt idx="66">
                  <c:v>1963.0000000000002</c:v>
                </c:pt>
                <c:pt idx="67">
                  <c:v>1963.0833333333335</c:v>
                </c:pt>
                <c:pt idx="68">
                  <c:v>1963.1666666666667</c:v>
                </c:pt>
                <c:pt idx="69">
                  <c:v>1963.2500000000002</c:v>
                </c:pt>
                <c:pt idx="70">
                  <c:v>1963.3333333333335</c:v>
                </c:pt>
                <c:pt idx="71">
                  <c:v>1963.4166666666667</c:v>
                </c:pt>
                <c:pt idx="72">
                  <c:v>1963.5000000000002</c:v>
                </c:pt>
                <c:pt idx="73">
                  <c:v>1963.5833333333335</c:v>
                </c:pt>
                <c:pt idx="74">
                  <c:v>1963.6666666666667</c:v>
                </c:pt>
                <c:pt idx="75">
                  <c:v>1963.7500000000002</c:v>
                </c:pt>
                <c:pt idx="76">
                  <c:v>1963.8333333333335</c:v>
                </c:pt>
                <c:pt idx="77">
                  <c:v>1963.9166666666667</c:v>
                </c:pt>
                <c:pt idx="78">
                  <c:v>1964.0000000000002</c:v>
                </c:pt>
                <c:pt idx="79">
                  <c:v>1964.0833333333335</c:v>
                </c:pt>
                <c:pt idx="80">
                  <c:v>1964.1666666666667</c:v>
                </c:pt>
                <c:pt idx="81">
                  <c:v>1964.2500000000002</c:v>
                </c:pt>
                <c:pt idx="82">
                  <c:v>1964.3333333333335</c:v>
                </c:pt>
                <c:pt idx="83">
                  <c:v>1964.4166666666667</c:v>
                </c:pt>
                <c:pt idx="84">
                  <c:v>1964.5000000000002</c:v>
                </c:pt>
                <c:pt idx="85">
                  <c:v>1964.5833333333335</c:v>
                </c:pt>
                <c:pt idx="86">
                  <c:v>1964.6666666666667</c:v>
                </c:pt>
                <c:pt idx="87">
                  <c:v>1964.7500000000002</c:v>
                </c:pt>
                <c:pt idx="88">
                  <c:v>1964.8333333333335</c:v>
                </c:pt>
                <c:pt idx="89">
                  <c:v>1964.9166666666667</c:v>
                </c:pt>
                <c:pt idx="90">
                  <c:v>1965</c:v>
                </c:pt>
                <c:pt idx="91">
                  <c:v>1965.0833333333335</c:v>
                </c:pt>
                <c:pt idx="92">
                  <c:v>1965.1666666666667</c:v>
                </c:pt>
                <c:pt idx="93">
                  <c:v>1965.25</c:v>
                </c:pt>
                <c:pt idx="94">
                  <c:v>1965.3333333333335</c:v>
                </c:pt>
                <c:pt idx="95">
                  <c:v>1965.4166666666667</c:v>
                </c:pt>
                <c:pt idx="96">
                  <c:v>1965.5</c:v>
                </c:pt>
                <c:pt idx="97">
                  <c:v>1965.5833333333335</c:v>
                </c:pt>
                <c:pt idx="98">
                  <c:v>1965.6666666666667</c:v>
                </c:pt>
                <c:pt idx="99">
                  <c:v>1965.75</c:v>
                </c:pt>
                <c:pt idx="100">
                  <c:v>1965.8333333333335</c:v>
                </c:pt>
                <c:pt idx="101">
                  <c:v>1965.9166666666667</c:v>
                </c:pt>
                <c:pt idx="102">
                  <c:v>1966</c:v>
                </c:pt>
                <c:pt idx="103">
                  <c:v>1966.0833333333335</c:v>
                </c:pt>
                <c:pt idx="104">
                  <c:v>1966.1666666666667</c:v>
                </c:pt>
                <c:pt idx="105">
                  <c:v>1966.25</c:v>
                </c:pt>
                <c:pt idx="106">
                  <c:v>1966.3333333333335</c:v>
                </c:pt>
                <c:pt idx="107">
                  <c:v>1966.4166666666667</c:v>
                </c:pt>
                <c:pt idx="108">
                  <c:v>1966.5</c:v>
                </c:pt>
                <c:pt idx="109">
                  <c:v>1966.5833333333333</c:v>
                </c:pt>
                <c:pt idx="110">
                  <c:v>1966.6666666666667</c:v>
                </c:pt>
                <c:pt idx="111">
                  <c:v>1966.75</c:v>
                </c:pt>
                <c:pt idx="112">
                  <c:v>1966.8333333333333</c:v>
                </c:pt>
                <c:pt idx="113">
                  <c:v>1966.9166666666667</c:v>
                </c:pt>
                <c:pt idx="114">
                  <c:v>1967</c:v>
                </c:pt>
                <c:pt idx="115">
                  <c:v>1967.0833333333333</c:v>
                </c:pt>
                <c:pt idx="116">
                  <c:v>1967.1666666666667</c:v>
                </c:pt>
                <c:pt idx="117">
                  <c:v>1967.25</c:v>
                </c:pt>
                <c:pt idx="118">
                  <c:v>1967.3333333333333</c:v>
                </c:pt>
                <c:pt idx="119">
                  <c:v>1967.4166666666667</c:v>
                </c:pt>
                <c:pt idx="120">
                  <c:v>1967.5</c:v>
                </c:pt>
                <c:pt idx="121">
                  <c:v>1967.5833333333333</c:v>
                </c:pt>
                <c:pt idx="122">
                  <c:v>1967.6666666666665</c:v>
                </c:pt>
                <c:pt idx="123">
                  <c:v>1967.75</c:v>
                </c:pt>
                <c:pt idx="124">
                  <c:v>1967.8333333333333</c:v>
                </c:pt>
                <c:pt idx="125">
                  <c:v>1967.9166666666665</c:v>
                </c:pt>
                <c:pt idx="126">
                  <c:v>1968</c:v>
                </c:pt>
                <c:pt idx="127">
                  <c:v>1968.0833333333333</c:v>
                </c:pt>
                <c:pt idx="128">
                  <c:v>1968.1666666666665</c:v>
                </c:pt>
                <c:pt idx="129">
                  <c:v>1968.25</c:v>
                </c:pt>
                <c:pt idx="130">
                  <c:v>1968.3333333333333</c:v>
                </c:pt>
                <c:pt idx="131">
                  <c:v>1968.4166666666665</c:v>
                </c:pt>
                <c:pt idx="132">
                  <c:v>1968.5</c:v>
                </c:pt>
                <c:pt idx="133">
                  <c:v>1968.5833333333333</c:v>
                </c:pt>
                <c:pt idx="134">
                  <c:v>1968.6666666666665</c:v>
                </c:pt>
                <c:pt idx="135">
                  <c:v>1968.75</c:v>
                </c:pt>
                <c:pt idx="136">
                  <c:v>1968.8333333333333</c:v>
                </c:pt>
                <c:pt idx="137">
                  <c:v>1968.9166666666665</c:v>
                </c:pt>
                <c:pt idx="138">
                  <c:v>1969</c:v>
                </c:pt>
                <c:pt idx="139">
                  <c:v>1969.0833333333333</c:v>
                </c:pt>
                <c:pt idx="140">
                  <c:v>1969.1666666666665</c:v>
                </c:pt>
                <c:pt idx="141">
                  <c:v>1969.2499999999998</c:v>
                </c:pt>
                <c:pt idx="142">
                  <c:v>1969.3333333333333</c:v>
                </c:pt>
                <c:pt idx="143">
                  <c:v>1969.4166666666665</c:v>
                </c:pt>
                <c:pt idx="144">
                  <c:v>1969.4999999999998</c:v>
                </c:pt>
                <c:pt idx="145">
                  <c:v>1969.5833333333333</c:v>
                </c:pt>
                <c:pt idx="146">
                  <c:v>1969.6666666666665</c:v>
                </c:pt>
                <c:pt idx="147">
                  <c:v>1969.7499999999998</c:v>
                </c:pt>
                <c:pt idx="148">
                  <c:v>1969.8333333333333</c:v>
                </c:pt>
                <c:pt idx="149">
                  <c:v>1969.9166666666665</c:v>
                </c:pt>
                <c:pt idx="150">
                  <c:v>1969.9999999999998</c:v>
                </c:pt>
                <c:pt idx="151">
                  <c:v>1970.0833333333333</c:v>
                </c:pt>
                <c:pt idx="152">
                  <c:v>1970.1666666666665</c:v>
                </c:pt>
                <c:pt idx="153">
                  <c:v>1970.2499999999998</c:v>
                </c:pt>
                <c:pt idx="154">
                  <c:v>1970.333333333333</c:v>
                </c:pt>
                <c:pt idx="155">
                  <c:v>1970.4166666666665</c:v>
                </c:pt>
                <c:pt idx="156">
                  <c:v>1970.4999999999998</c:v>
                </c:pt>
                <c:pt idx="157">
                  <c:v>1970.583333333333</c:v>
                </c:pt>
                <c:pt idx="158">
                  <c:v>1970.6666666666665</c:v>
                </c:pt>
                <c:pt idx="159">
                  <c:v>1970.7499999999998</c:v>
                </c:pt>
                <c:pt idx="160">
                  <c:v>1970.833333333333</c:v>
                </c:pt>
                <c:pt idx="161">
                  <c:v>1970.9166666666665</c:v>
                </c:pt>
                <c:pt idx="162">
                  <c:v>1970.9999999999998</c:v>
                </c:pt>
                <c:pt idx="163">
                  <c:v>1971.083333333333</c:v>
                </c:pt>
                <c:pt idx="164">
                  <c:v>1971.1666666666665</c:v>
                </c:pt>
                <c:pt idx="165">
                  <c:v>1971.2499999999998</c:v>
                </c:pt>
                <c:pt idx="166">
                  <c:v>1971.333333333333</c:v>
                </c:pt>
                <c:pt idx="167">
                  <c:v>1971.4166666666665</c:v>
                </c:pt>
                <c:pt idx="168">
                  <c:v>1971.4999999999998</c:v>
                </c:pt>
                <c:pt idx="169">
                  <c:v>1971.583333333333</c:v>
                </c:pt>
                <c:pt idx="170">
                  <c:v>1971.6666666666665</c:v>
                </c:pt>
                <c:pt idx="171">
                  <c:v>1971.7499999999998</c:v>
                </c:pt>
                <c:pt idx="172">
                  <c:v>1971.833333333333</c:v>
                </c:pt>
                <c:pt idx="173">
                  <c:v>1971.9166666666663</c:v>
                </c:pt>
                <c:pt idx="174">
                  <c:v>1971.9999999999998</c:v>
                </c:pt>
                <c:pt idx="175">
                  <c:v>1972.083333333333</c:v>
                </c:pt>
                <c:pt idx="176">
                  <c:v>1972.1666666666663</c:v>
                </c:pt>
                <c:pt idx="177">
                  <c:v>1972.2499999999998</c:v>
                </c:pt>
                <c:pt idx="178">
                  <c:v>1972.333333333333</c:v>
                </c:pt>
                <c:pt idx="179">
                  <c:v>1972.4166666666663</c:v>
                </c:pt>
                <c:pt idx="180">
                  <c:v>1972.4999999999998</c:v>
                </c:pt>
                <c:pt idx="181">
                  <c:v>1972.583333333333</c:v>
                </c:pt>
                <c:pt idx="182">
                  <c:v>1972.6666666666663</c:v>
                </c:pt>
                <c:pt idx="183">
                  <c:v>1972.7499999999998</c:v>
                </c:pt>
                <c:pt idx="184">
                  <c:v>1972.833333333333</c:v>
                </c:pt>
                <c:pt idx="185">
                  <c:v>1972.9166666666663</c:v>
                </c:pt>
                <c:pt idx="186">
                  <c:v>1972.9999999999995</c:v>
                </c:pt>
                <c:pt idx="187">
                  <c:v>1973.083333333333</c:v>
                </c:pt>
                <c:pt idx="188">
                  <c:v>1973.1666666666663</c:v>
                </c:pt>
                <c:pt idx="189">
                  <c:v>1973.2499999999995</c:v>
                </c:pt>
                <c:pt idx="190">
                  <c:v>1973.333333333333</c:v>
                </c:pt>
                <c:pt idx="191">
                  <c:v>1973.4166666666663</c:v>
                </c:pt>
                <c:pt idx="192">
                  <c:v>1973.4999999999995</c:v>
                </c:pt>
                <c:pt idx="193">
                  <c:v>1973.583333333333</c:v>
                </c:pt>
                <c:pt idx="194">
                  <c:v>1973.6666666666663</c:v>
                </c:pt>
                <c:pt idx="195">
                  <c:v>1973.7499999999995</c:v>
                </c:pt>
                <c:pt idx="196">
                  <c:v>1973.833333333333</c:v>
                </c:pt>
                <c:pt idx="197">
                  <c:v>1973.9166666666663</c:v>
                </c:pt>
                <c:pt idx="198">
                  <c:v>1973.9999999999995</c:v>
                </c:pt>
                <c:pt idx="199">
                  <c:v>1974.083333333333</c:v>
                </c:pt>
                <c:pt idx="200">
                  <c:v>1974.1666666666663</c:v>
                </c:pt>
                <c:pt idx="201">
                  <c:v>1974.2499999999995</c:v>
                </c:pt>
                <c:pt idx="202">
                  <c:v>1974.333333333333</c:v>
                </c:pt>
                <c:pt idx="203">
                  <c:v>1974.4166666666663</c:v>
                </c:pt>
                <c:pt idx="204">
                  <c:v>1974.4999999999995</c:v>
                </c:pt>
                <c:pt idx="205">
                  <c:v>1974.5833333333328</c:v>
                </c:pt>
                <c:pt idx="206">
                  <c:v>1974.6666666666663</c:v>
                </c:pt>
                <c:pt idx="207">
                  <c:v>1974.7499999999995</c:v>
                </c:pt>
                <c:pt idx="208">
                  <c:v>1974.91</c:v>
                </c:pt>
                <c:pt idx="209">
                  <c:v>1974.9166666666663</c:v>
                </c:pt>
                <c:pt idx="210">
                  <c:v>1974.9999999999995</c:v>
                </c:pt>
                <c:pt idx="211">
                  <c:v>1975.0833333333328</c:v>
                </c:pt>
                <c:pt idx="212">
                  <c:v>1975.1666666666663</c:v>
                </c:pt>
                <c:pt idx="213">
                  <c:v>1975.2499999999995</c:v>
                </c:pt>
                <c:pt idx="214">
                  <c:v>1975.3333333333328</c:v>
                </c:pt>
                <c:pt idx="215">
                  <c:v>1975.4166666666663</c:v>
                </c:pt>
                <c:pt idx="216">
                  <c:v>1975.4999999999995</c:v>
                </c:pt>
                <c:pt idx="217">
                  <c:v>1975.5833333333328</c:v>
                </c:pt>
                <c:pt idx="218">
                  <c:v>1975.6666666666661</c:v>
                </c:pt>
                <c:pt idx="219">
                  <c:v>1975.7499999999995</c:v>
                </c:pt>
                <c:pt idx="220">
                  <c:v>1975.8333333333328</c:v>
                </c:pt>
                <c:pt idx="221">
                  <c:v>1975.9166666666661</c:v>
                </c:pt>
                <c:pt idx="222">
                  <c:v>1975.9999999999995</c:v>
                </c:pt>
                <c:pt idx="223">
                  <c:v>1976.0833333333328</c:v>
                </c:pt>
                <c:pt idx="224">
                  <c:v>1976.1666666666661</c:v>
                </c:pt>
                <c:pt idx="225">
                  <c:v>1976.2499999999995</c:v>
                </c:pt>
                <c:pt idx="226">
                  <c:v>1976.3333333333328</c:v>
                </c:pt>
                <c:pt idx="227">
                  <c:v>1976.4166666666661</c:v>
                </c:pt>
                <c:pt idx="228">
                  <c:v>1976.4999999999995</c:v>
                </c:pt>
                <c:pt idx="229">
                  <c:v>1976.5833333333328</c:v>
                </c:pt>
                <c:pt idx="230">
                  <c:v>1976.6666666666661</c:v>
                </c:pt>
                <c:pt idx="231">
                  <c:v>1976.7499999999995</c:v>
                </c:pt>
                <c:pt idx="232">
                  <c:v>1976.8333333333328</c:v>
                </c:pt>
                <c:pt idx="233">
                  <c:v>1976.9166666666661</c:v>
                </c:pt>
                <c:pt idx="234">
                  <c:v>1976.9999999999995</c:v>
                </c:pt>
                <c:pt idx="235">
                  <c:v>1977.0833333333328</c:v>
                </c:pt>
                <c:pt idx="236">
                  <c:v>1977.1666666666661</c:v>
                </c:pt>
                <c:pt idx="237">
                  <c:v>1977.2499999999993</c:v>
                </c:pt>
                <c:pt idx="238">
                  <c:v>1977.3333333333328</c:v>
                </c:pt>
                <c:pt idx="239">
                  <c:v>1977.4166666666661</c:v>
                </c:pt>
                <c:pt idx="240">
                  <c:v>1977.4999999999993</c:v>
                </c:pt>
                <c:pt idx="241">
                  <c:v>1977.5833333333328</c:v>
                </c:pt>
                <c:pt idx="242">
                  <c:v>1977.6666666666661</c:v>
                </c:pt>
                <c:pt idx="243">
                  <c:v>1977.7499999999993</c:v>
                </c:pt>
                <c:pt idx="244">
                  <c:v>1977.8333333333328</c:v>
                </c:pt>
                <c:pt idx="245">
                  <c:v>1977.9166666666661</c:v>
                </c:pt>
                <c:pt idx="246">
                  <c:v>1977.9999999999993</c:v>
                </c:pt>
                <c:pt idx="247">
                  <c:v>1978.0833333333328</c:v>
                </c:pt>
                <c:pt idx="248">
                  <c:v>1978.1666666666661</c:v>
                </c:pt>
                <c:pt idx="249">
                  <c:v>1978.2499999999993</c:v>
                </c:pt>
                <c:pt idx="250">
                  <c:v>1978.3333333333326</c:v>
                </c:pt>
                <c:pt idx="251">
                  <c:v>1978.4166666666661</c:v>
                </c:pt>
                <c:pt idx="252">
                  <c:v>1978.4999999999993</c:v>
                </c:pt>
                <c:pt idx="253">
                  <c:v>1978.5833333333326</c:v>
                </c:pt>
                <c:pt idx="254">
                  <c:v>1978.6666666666661</c:v>
                </c:pt>
                <c:pt idx="255">
                  <c:v>1978.7499999999993</c:v>
                </c:pt>
                <c:pt idx="256">
                  <c:v>1978.8333333333326</c:v>
                </c:pt>
                <c:pt idx="257">
                  <c:v>1978.9166666666661</c:v>
                </c:pt>
                <c:pt idx="258">
                  <c:v>1978.9999999999993</c:v>
                </c:pt>
                <c:pt idx="259">
                  <c:v>1979.0833333333326</c:v>
                </c:pt>
                <c:pt idx="260">
                  <c:v>1979.1666666666661</c:v>
                </c:pt>
                <c:pt idx="261">
                  <c:v>1979.2499999999993</c:v>
                </c:pt>
                <c:pt idx="262">
                  <c:v>1979.3333333333326</c:v>
                </c:pt>
                <c:pt idx="263">
                  <c:v>1979.4166666666661</c:v>
                </c:pt>
                <c:pt idx="264">
                  <c:v>1979.4999999999993</c:v>
                </c:pt>
                <c:pt idx="265">
                  <c:v>1979.5833333333326</c:v>
                </c:pt>
                <c:pt idx="266">
                  <c:v>1979.6666666666661</c:v>
                </c:pt>
                <c:pt idx="267">
                  <c:v>1979.7499999999993</c:v>
                </c:pt>
                <c:pt idx="268">
                  <c:v>1979.8333333333326</c:v>
                </c:pt>
                <c:pt idx="269">
                  <c:v>1979.9166666666658</c:v>
                </c:pt>
                <c:pt idx="270">
                  <c:v>1979.9999999999993</c:v>
                </c:pt>
                <c:pt idx="271">
                  <c:v>1980.0833333333326</c:v>
                </c:pt>
                <c:pt idx="272">
                  <c:v>1980.1666666666658</c:v>
                </c:pt>
                <c:pt idx="273">
                  <c:v>1980.2499999999993</c:v>
                </c:pt>
                <c:pt idx="274">
                  <c:v>1980.3333333333326</c:v>
                </c:pt>
                <c:pt idx="275">
                  <c:v>1980.4166666666658</c:v>
                </c:pt>
                <c:pt idx="276">
                  <c:v>1980.4999999999993</c:v>
                </c:pt>
                <c:pt idx="277">
                  <c:v>1980.5833333333326</c:v>
                </c:pt>
                <c:pt idx="278">
                  <c:v>1980.6666666666658</c:v>
                </c:pt>
                <c:pt idx="279">
                  <c:v>1980.7499999999993</c:v>
                </c:pt>
                <c:pt idx="280">
                  <c:v>1980.8333333333326</c:v>
                </c:pt>
                <c:pt idx="281">
                  <c:v>1980.9166666666658</c:v>
                </c:pt>
                <c:pt idx="282">
                  <c:v>1980.9999999999991</c:v>
                </c:pt>
                <c:pt idx="283">
                  <c:v>1981.0833333333326</c:v>
                </c:pt>
                <c:pt idx="284">
                  <c:v>1981.1666666666658</c:v>
                </c:pt>
                <c:pt idx="285">
                  <c:v>1981.2499999999991</c:v>
                </c:pt>
                <c:pt idx="286">
                  <c:v>1981.3333333333326</c:v>
                </c:pt>
                <c:pt idx="287">
                  <c:v>1981.4166666666658</c:v>
                </c:pt>
                <c:pt idx="288">
                  <c:v>1981.4999999999991</c:v>
                </c:pt>
                <c:pt idx="289">
                  <c:v>1981.5833333333326</c:v>
                </c:pt>
                <c:pt idx="290">
                  <c:v>1981.6666666666658</c:v>
                </c:pt>
                <c:pt idx="291">
                  <c:v>1981.7499999999991</c:v>
                </c:pt>
                <c:pt idx="292">
                  <c:v>1981.8333333333326</c:v>
                </c:pt>
                <c:pt idx="293">
                  <c:v>1981.9166666666658</c:v>
                </c:pt>
                <c:pt idx="294">
                  <c:v>1981.9999999999991</c:v>
                </c:pt>
                <c:pt idx="295">
                  <c:v>1982.0833333333326</c:v>
                </c:pt>
                <c:pt idx="296">
                  <c:v>1982.1666666666658</c:v>
                </c:pt>
                <c:pt idx="297">
                  <c:v>1982.2499999999991</c:v>
                </c:pt>
                <c:pt idx="298">
                  <c:v>1982.3333333333326</c:v>
                </c:pt>
                <c:pt idx="299">
                  <c:v>1982.4166666666658</c:v>
                </c:pt>
                <c:pt idx="300">
                  <c:v>1982.4999999999991</c:v>
                </c:pt>
                <c:pt idx="301">
                  <c:v>1982.5833333333323</c:v>
                </c:pt>
                <c:pt idx="302">
                  <c:v>1982.6666666666658</c:v>
                </c:pt>
                <c:pt idx="303">
                  <c:v>1982.7499999999991</c:v>
                </c:pt>
                <c:pt idx="304">
                  <c:v>1982.8333333333323</c:v>
                </c:pt>
                <c:pt idx="305">
                  <c:v>1982.9166666666658</c:v>
                </c:pt>
                <c:pt idx="306">
                  <c:v>1982.9999999999991</c:v>
                </c:pt>
                <c:pt idx="307">
                  <c:v>1983.0833333333323</c:v>
                </c:pt>
                <c:pt idx="308">
                  <c:v>1983.1666666666658</c:v>
                </c:pt>
                <c:pt idx="309">
                  <c:v>1983.2499999999991</c:v>
                </c:pt>
                <c:pt idx="310">
                  <c:v>1983.3333333333323</c:v>
                </c:pt>
                <c:pt idx="311">
                  <c:v>1983.4166666666658</c:v>
                </c:pt>
                <c:pt idx="312">
                  <c:v>1983.4999999999991</c:v>
                </c:pt>
                <c:pt idx="313">
                  <c:v>1983.5833333333323</c:v>
                </c:pt>
                <c:pt idx="314">
                  <c:v>1983.6666666666656</c:v>
                </c:pt>
                <c:pt idx="315">
                  <c:v>1983.7499999999991</c:v>
                </c:pt>
                <c:pt idx="316">
                  <c:v>1983.8333333333323</c:v>
                </c:pt>
                <c:pt idx="317">
                  <c:v>1983.9166666666656</c:v>
                </c:pt>
                <c:pt idx="318">
                  <c:v>1983.9999999999991</c:v>
                </c:pt>
                <c:pt idx="319">
                  <c:v>1984.0833333333323</c:v>
                </c:pt>
                <c:pt idx="320">
                  <c:v>1984.1666666666656</c:v>
                </c:pt>
                <c:pt idx="321">
                  <c:v>1984.2499999999991</c:v>
                </c:pt>
                <c:pt idx="322">
                  <c:v>1984.3333333333323</c:v>
                </c:pt>
                <c:pt idx="323">
                  <c:v>1984.4166666666656</c:v>
                </c:pt>
                <c:pt idx="324">
                  <c:v>1984.4999999999991</c:v>
                </c:pt>
                <c:pt idx="325">
                  <c:v>1984.5833333333323</c:v>
                </c:pt>
                <c:pt idx="326">
                  <c:v>1984.6666666666656</c:v>
                </c:pt>
                <c:pt idx="327">
                  <c:v>1984.7499999999991</c:v>
                </c:pt>
                <c:pt idx="328">
                  <c:v>1984.8333333333323</c:v>
                </c:pt>
                <c:pt idx="329">
                  <c:v>1984.9166666666656</c:v>
                </c:pt>
                <c:pt idx="330">
                  <c:v>1984.9999999999991</c:v>
                </c:pt>
                <c:pt idx="331">
                  <c:v>1985.0833333333323</c:v>
                </c:pt>
                <c:pt idx="332">
                  <c:v>1985.1666666666656</c:v>
                </c:pt>
                <c:pt idx="333">
                  <c:v>1985.2499999999989</c:v>
                </c:pt>
                <c:pt idx="334">
                  <c:v>1985.3333333333323</c:v>
                </c:pt>
                <c:pt idx="335">
                  <c:v>1985.4166666666656</c:v>
                </c:pt>
                <c:pt idx="336">
                  <c:v>1985.4999999999989</c:v>
                </c:pt>
                <c:pt idx="337">
                  <c:v>1985.5833333333323</c:v>
                </c:pt>
                <c:pt idx="338">
                  <c:v>1985.6666666666656</c:v>
                </c:pt>
                <c:pt idx="339">
                  <c:v>1985.7499999999989</c:v>
                </c:pt>
                <c:pt idx="340">
                  <c:v>1985.8333333333323</c:v>
                </c:pt>
                <c:pt idx="341">
                  <c:v>1985.9166666666656</c:v>
                </c:pt>
                <c:pt idx="342">
                  <c:v>1985.9999999999989</c:v>
                </c:pt>
                <c:pt idx="343">
                  <c:v>1986.0833333333323</c:v>
                </c:pt>
                <c:pt idx="344">
                  <c:v>1986.1666666666656</c:v>
                </c:pt>
                <c:pt idx="345">
                  <c:v>1986.2499999999989</c:v>
                </c:pt>
                <c:pt idx="346">
                  <c:v>1986.3333333333321</c:v>
                </c:pt>
                <c:pt idx="347">
                  <c:v>1986.4166666666656</c:v>
                </c:pt>
                <c:pt idx="348">
                  <c:v>1986.4999999999989</c:v>
                </c:pt>
                <c:pt idx="349">
                  <c:v>1986.5833333333321</c:v>
                </c:pt>
                <c:pt idx="350">
                  <c:v>1986.6666666666656</c:v>
                </c:pt>
                <c:pt idx="351">
                  <c:v>1986.7499999999989</c:v>
                </c:pt>
                <c:pt idx="352">
                  <c:v>1986.8333333333321</c:v>
                </c:pt>
                <c:pt idx="353">
                  <c:v>1986.9166666666656</c:v>
                </c:pt>
                <c:pt idx="354">
                  <c:v>1986.9999999999989</c:v>
                </c:pt>
                <c:pt idx="355">
                  <c:v>1987.0833333333321</c:v>
                </c:pt>
                <c:pt idx="356">
                  <c:v>1987.1666666666656</c:v>
                </c:pt>
                <c:pt idx="357">
                  <c:v>1987.2499999999989</c:v>
                </c:pt>
                <c:pt idx="358">
                  <c:v>1987.3333333333321</c:v>
                </c:pt>
                <c:pt idx="359">
                  <c:v>1987.4166666666656</c:v>
                </c:pt>
                <c:pt idx="360">
                  <c:v>1987.4999999999989</c:v>
                </c:pt>
                <c:pt idx="361">
                  <c:v>1987.5833333333321</c:v>
                </c:pt>
                <c:pt idx="362">
                  <c:v>1987.6666666666656</c:v>
                </c:pt>
                <c:pt idx="363">
                  <c:v>1987.7499999999989</c:v>
                </c:pt>
                <c:pt idx="364">
                  <c:v>1987.8333333333321</c:v>
                </c:pt>
                <c:pt idx="365">
                  <c:v>1987.9166666666654</c:v>
                </c:pt>
                <c:pt idx="366">
                  <c:v>1987.9999999999989</c:v>
                </c:pt>
                <c:pt idx="367">
                  <c:v>1988.0833333333321</c:v>
                </c:pt>
                <c:pt idx="368">
                  <c:v>1988.1666666666654</c:v>
                </c:pt>
                <c:pt idx="369">
                  <c:v>1988.2499999999989</c:v>
                </c:pt>
                <c:pt idx="370">
                  <c:v>1988.3333333333321</c:v>
                </c:pt>
                <c:pt idx="371">
                  <c:v>1988.4166666666654</c:v>
                </c:pt>
                <c:pt idx="372">
                  <c:v>1988.4999999999989</c:v>
                </c:pt>
                <c:pt idx="373">
                  <c:v>1988.5833333333321</c:v>
                </c:pt>
                <c:pt idx="374">
                  <c:v>1988.6666666666654</c:v>
                </c:pt>
                <c:pt idx="375">
                  <c:v>1988.7499999999989</c:v>
                </c:pt>
                <c:pt idx="376">
                  <c:v>1988.8333333333321</c:v>
                </c:pt>
                <c:pt idx="377">
                  <c:v>1988.9166666666654</c:v>
                </c:pt>
                <c:pt idx="378">
                  <c:v>1988.9999999999986</c:v>
                </c:pt>
                <c:pt idx="379">
                  <c:v>1989.0833333333321</c:v>
                </c:pt>
                <c:pt idx="380">
                  <c:v>1989.1666666666654</c:v>
                </c:pt>
                <c:pt idx="381">
                  <c:v>1989.2499999999986</c:v>
                </c:pt>
                <c:pt idx="382">
                  <c:v>1989.3333333333321</c:v>
                </c:pt>
                <c:pt idx="383">
                  <c:v>1989.4166666666654</c:v>
                </c:pt>
                <c:pt idx="384">
                  <c:v>1989.4999999999986</c:v>
                </c:pt>
                <c:pt idx="385">
                  <c:v>1989.5833333333321</c:v>
                </c:pt>
                <c:pt idx="386">
                  <c:v>1989.6666666666654</c:v>
                </c:pt>
                <c:pt idx="387">
                  <c:v>1989.7499999999986</c:v>
                </c:pt>
                <c:pt idx="388">
                  <c:v>1989.8333333333321</c:v>
                </c:pt>
                <c:pt idx="389">
                  <c:v>1989.9166666666654</c:v>
                </c:pt>
                <c:pt idx="390">
                  <c:v>1989.9999999999986</c:v>
                </c:pt>
                <c:pt idx="391">
                  <c:v>1990.0833333333321</c:v>
                </c:pt>
                <c:pt idx="392">
                  <c:v>1990.1666666666654</c:v>
                </c:pt>
                <c:pt idx="393">
                  <c:v>1990.2499999999986</c:v>
                </c:pt>
                <c:pt idx="394">
                  <c:v>1990.3333333333321</c:v>
                </c:pt>
                <c:pt idx="395">
                  <c:v>1990.4166666666654</c:v>
                </c:pt>
                <c:pt idx="396">
                  <c:v>1990.4999999999986</c:v>
                </c:pt>
                <c:pt idx="397">
                  <c:v>1990.5833333333319</c:v>
                </c:pt>
                <c:pt idx="398">
                  <c:v>1990.6666666666654</c:v>
                </c:pt>
                <c:pt idx="399">
                  <c:v>1990.7499999999986</c:v>
                </c:pt>
                <c:pt idx="400">
                  <c:v>1990.8333333333319</c:v>
                </c:pt>
                <c:pt idx="401">
                  <c:v>1990.9166666666654</c:v>
                </c:pt>
                <c:pt idx="402">
                  <c:v>1990.9999999999986</c:v>
                </c:pt>
                <c:pt idx="403">
                  <c:v>1991.0833333333319</c:v>
                </c:pt>
                <c:pt idx="404">
                  <c:v>1991.1666666666654</c:v>
                </c:pt>
                <c:pt idx="405">
                  <c:v>1991.2499999999986</c:v>
                </c:pt>
                <c:pt idx="406">
                  <c:v>1991.3333333333319</c:v>
                </c:pt>
                <c:pt idx="407">
                  <c:v>1991.4166666666654</c:v>
                </c:pt>
                <c:pt idx="408">
                  <c:v>1991.4999999999986</c:v>
                </c:pt>
                <c:pt idx="409">
                  <c:v>1991.5833333333319</c:v>
                </c:pt>
                <c:pt idx="410">
                  <c:v>1991.6666666666652</c:v>
                </c:pt>
                <c:pt idx="411">
                  <c:v>1991.7499999999986</c:v>
                </c:pt>
                <c:pt idx="412">
                  <c:v>1991.8333333333319</c:v>
                </c:pt>
                <c:pt idx="413">
                  <c:v>1991.9166666666652</c:v>
                </c:pt>
                <c:pt idx="414">
                  <c:v>1991.9999999999986</c:v>
                </c:pt>
                <c:pt idx="415">
                  <c:v>1992.0833333333319</c:v>
                </c:pt>
                <c:pt idx="416">
                  <c:v>1992.1666666666652</c:v>
                </c:pt>
                <c:pt idx="417">
                  <c:v>1992.2499999999986</c:v>
                </c:pt>
                <c:pt idx="418">
                  <c:v>1992.3333333333319</c:v>
                </c:pt>
                <c:pt idx="419">
                  <c:v>1992.4166666666652</c:v>
                </c:pt>
                <c:pt idx="420">
                  <c:v>1992.4999999999986</c:v>
                </c:pt>
                <c:pt idx="421">
                  <c:v>1992.5833333333319</c:v>
                </c:pt>
                <c:pt idx="422">
                  <c:v>1992.6666666666652</c:v>
                </c:pt>
                <c:pt idx="423">
                  <c:v>1992.7499999999986</c:v>
                </c:pt>
                <c:pt idx="424">
                  <c:v>1992.8333333333319</c:v>
                </c:pt>
                <c:pt idx="425">
                  <c:v>1992.9166666666652</c:v>
                </c:pt>
                <c:pt idx="426">
                  <c:v>1992.9999999999986</c:v>
                </c:pt>
                <c:pt idx="427">
                  <c:v>1993.0833333333319</c:v>
                </c:pt>
                <c:pt idx="428">
                  <c:v>1993.1666666666652</c:v>
                </c:pt>
                <c:pt idx="429">
                  <c:v>1993.2499999999984</c:v>
                </c:pt>
                <c:pt idx="430">
                  <c:v>1993.3333333333319</c:v>
                </c:pt>
                <c:pt idx="431">
                  <c:v>1993.4166666666652</c:v>
                </c:pt>
                <c:pt idx="432">
                  <c:v>1993.4999999999984</c:v>
                </c:pt>
                <c:pt idx="433">
                  <c:v>1993.5833333333319</c:v>
                </c:pt>
                <c:pt idx="434">
                  <c:v>1993.6666666666652</c:v>
                </c:pt>
                <c:pt idx="435">
                  <c:v>1993.7499999999984</c:v>
                </c:pt>
                <c:pt idx="436">
                  <c:v>1993.8333333333319</c:v>
                </c:pt>
                <c:pt idx="437">
                  <c:v>1993.9166666666652</c:v>
                </c:pt>
                <c:pt idx="438">
                  <c:v>1993.9999999999984</c:v>
                </c:pt>
                <c:pt idx="439">
                  <c:v>1994.0833333333319</c:v>
                </c:pt>
                <c:pt idx="440">
                  <c:v>1994.1666666666652</c:v>
                </c:pt>
                <c:pt idx="441">
                  <c:v>1994.2499999999984</c:v>
                </c:pt>
                <c:pt idx="442">
                  <c:v>1994.3333333333317</c:v>
                </c:pt>
                <c:pt idx="443">
                  <c:v>1994.4166666666652</c:v>
                </c:pt>
                <c:pt idx="444">
                  <c:v>1994.4999999999984</c:v>
                </c:pt>
                <c:pt idx="445">
                  <c:v>1994.5833333333317</c:v>
                </c:pt>
                <c:pt idx="446">
                  <c:v>1994.6666666666652</c:v>
                </c:pt>
                <c:pt idx="447">
                  <c:v>1994.7499999999984</c:v>
                </c:pt>
                <c:pt idx="448">
                  <c:v>1994.8333333333317</c:v>
                </c:pt>
                <c:pt idx="449">
                  <c:v>1994.9166666666652</c:v>
                </c:pt>
                <c:pt idx="450">
                  <c:v>1994.9999999999984</c:v>
                </c:pt>
                <c:pt idx="451">
                  <c:v>1995.0833333333317</c:v>
                </c:pt>
                <c:pt idx="452">
                  <c:v>1995.1666666666652</c:v>
                </c:pt>
                <c:pt idx="453">
                  <c:v>1995.2499999999984</c:v>
                </c:pt>
                <c:pt idx="454">
                  <c:v>1995.3333333333317</c:v>
                </c:pt>
                <c:pt idx="455">
                  <c:v>1995.4166666666652</c:v>
                </c:pt>
                <c:pt idx="456">
                  <c:v>1995.4999999999984</c:v>
                </c:pt>
                <c:pt idx="457">
                  <c:v>1995.5833333333317</c:v>
                </c:pt>
                <c:pt idx="458">
                  <c:v>1995.6666666666652</c:v>
                </c:pt>
                <c:pt idx="459">
                  <c:v>1995.7499999999984</c:v>
                </c:pt>
                <c:pt idx="460">
                  <c:v>1995.8333333333317</c:v>
                </c:pt>
                <c:pt idx="461">
                  <c:v>1995.9166666666649</c:v>
                </c:pt>
                <c:pt idx="462">
                  <c:v>1995.9999999999984</c:v>
                </c:pt>
                <c:pt idx="463">
                  <c:v>1996.0833333333317</c:v>
                </c:pt>
                <c:pt idx="464">
                  <c:v>1996.1666666666649</c:v>
                </c:pt>
                <c:pt idx="465">
                  <c:v>1996.2499999999984</c:v>
                </c:pt>
                <c:pt idx="466">
                  <c:v>1996.3333333333317</c:v>
                </c:pt>
                <c:pt idx="467">
                  <c:v>1996.4166666666649</c:v>
                </c:pt>
                <c:pt idx="468">
                  <c:v>1996.4999999999984</c:v>
                </c:pt>
                <c:pt idx="469">
                  <c:v>1996.5833333333317</c:v>
                </c:pt>
                <c:pt idx="470">
                  <c:v>1996.6666666666649</c:v>
                </c:pt>
                <c:pt idx="471">
                  <c:v>1996.7499999999984</c:v>
                </c:pt>
                <c:pt idx="472">
                  <c:v>1996.8333333333317</c:v>
                </c:pt>
                <c:pt idx="473">
                  <c:v>1996.9166666666649</c:v>
                </c:pt>
                <c:pt idx="474">
                  <c:v>1996.9999999999982</c:v>
                </c:pt>
                <c:pt idx="475">
                  <c:v>1997.0833333333317</c:v>
                </c:pt>
                <c:pt idx="476">
                  <c:v>1997.1666666666649</c:v>
                </c:pt>
                <c:pt idx="477">
                  <c:v>1997.2499999999982</c:v>
                </c:pt>
                <c:pt idx="478">
                  <c:v>1997.3333333333317</c:v>
                </c:pt>
                <c:pt idx="479">
                  <c:v>1997.4166666666649</c:v>
                </c:pt>
                <c:pt idx="480">
                  <c:v>1997.4999999999982</c:v>
                </c:pt>
                <c:pt idx="481">
                  <c:v>1997.5833333333317</c:v>
                </c:pt>
                <c:pt idx="482">
                  <c:v>1997.6666666666649</c:v>
                </c:pt>
                <c:pt idx="483">
                  <c:v>1997.7499999999982</c:v>
                </c:pt>
                <c:pt idx="484">
                  <c:v>1997.8333333333317</c:v>
                </c:pt>
                <c:pt idx="485">
                  <c:v>1997.9166666666649</c:v>
                </c:pt>
                <c:pt idx="486">
                  <c:v>1997.9999999999982</c:v>
                </c:pt>
                <c:pt idx="487">
                  <c:v>1998.0833333333317</c:v>
                </c:pt>
                <c:pt idx="488">
                  <c:v>1998.1666666666649</c:v>
                </c:pt>
                <c:pt idx="489">
                  <c:v>1998.2499999999982</c:v>
                </c:pt>
                <c:pt idx="490">
                  <c:v>1998.3333333333317</c:v>
                </c:pt>
                <c:pt idx="491">
                  <c:v>1998.4166666666649</c:v>
                </c:pt>
                <c:pt idx="492">
                  <c:v>1998.4999999999982</c:v>
                </c:pt>
                <c:pt idx="493">
                  <c:v>1998.5833333333314</c:v>
                </c:pt>
                <c:pt idx="494">
                  <c:v>1998.6666666666649</c:v>
                </c:pt>
                <c:pt idx="495">
                  <c:v>1998.7499999999982</c:v>
                </c:pt>
                <c:pt idx="496">
                  <c:v>1998.8333333333314</c:v>
                </c:pt>
                <c:pt idx="497">
                  <c:v>1998.9166666666649</c:v>
                </c:pt>
                <c:pt idx="498">
                  <c:v>1998.9999999999982</c:v>
                </c:pt>
                <c:pt idx="499">
                  <c:v>1999.0833333333314</c:v>
                </c:pt>
                <c:pt idx="500">
                  <c:v>1999.1666666666649</c:v>
                </c:pt>
                <c:pt idx="501">
                  <c:v>1999.2499999999982</c:v>
                </c:pt>
                <c:pt idx="502">
                  <c:v>1999.3333333333314</c:v>
                </c:pt>
                <c:pt idx="503">
                  <c:v>1999.4166666666649</c:v>
                </c:pt>
                <c:pt idx="504">
                  <c:v>1999.4999999999982</c:v>
                </c:pt>
                <c:pt idx="505">
                  <c:v>1999.5833333333314</c:v>
                </c:pt>
                <c:pt idx="506">
                  <c:v>1999.6666666666647</c:v>
                </c:pt>
                <c:pt idx="507">
                  <c:v>1999.7499999999982</c:v>
                </c:pt>
                <c:pt idx="508">
                  <c:v>1999.8333333333314</c:v>
                </c:pt>
                <c:pt idx="509">
                  <c:v>1999.9166666666647</c:v>
                </c:pt>
                <c:pt idx="510">
                  <c:v>1999.9999999999982</c:v>
                </c:pt>
                <c:pt idx="511">
                  <c:v>2000.0833333333314</c:v>
                </c:pt>
                <c:pt idx="512">
                  <c:v>2000.1666666666649</c:v>
                </c:pt>
                <c:pt idx="513">
                  <c:v>2000.2499999999982</c:v>
                </c:pt>
                <c:pt idx="514">
                  <c:v>2000.3333333333314</c:v>
                </c:pt>
                <c:pt idx="515">
                  <c:v>2000.4166666666649</c:v>
                </c:pt>
                <c:pt idx="516">
                  <c:v>2000.4999999999982</c:v>
                </c:pt>
                <c:pt idx="517">
                  <c:v>2000.5833333333314</c:v>
                </c:pt>
                <c:pt idx="518">
                  <c:v>2000.6666666666647</c:v>
                </c:pt>
                <c:pt idx="519">
                  <c:v>2000.7499999999982</c:v>
                </c:pt>
                <c:pt idx="520">
                  <c:v>2000.8333333333314</c:v>
                </c:pt>
                <c:pt idx="521">
                  <c:v>2000.9166666666647</c:v>
                </c:pt>
                <c:pt idx="522">
                  <c:v>2000.9999999999982</c:v>
                </c:pt>
                <c:pt idx="523">
                  <c:v>2001.0833333333314</c:v>
                </c:pt>
                <c:pt idx="524">
                  <c:v>2001.1666666666649</c:v>
                </c:pt>
                <c:pt idx="525">
                  <c:v>2001.2499999999982</c:v>
                </c:pt>
                <c:pt idx="526">
                  <c:v>2001.3333333333314</c:v>
                </c:pt>
                <c:pt idx="527">
                  <c:v>2001.4166666666649</c:v>
                </c:pt>
                <c:pt idx="528">
                  <c:v>2001.4999999999982</c:v>
                </c:pt>
                <c:pt idx="529">
                  <c:v>2001.5833333333314</c:v>
                </c:pt>
                <c:pt idx="530">
                  <c:v>2001.6666666666647</c:v>
                </c:pt>
                <c:pt idx="531">
                  <c:v>2001.7499999999982</c:v>
                </c:pt>
                <c:pt idx="532">
                  <c:v>2001.8333333333314</c:v>
                </c:pt>
                <c:pt idx="533">
                  <c:v>2001.9166666666647</c:v>
                </c:pt>
                <c:pt idx="534">
                  <c:v>2001.9999999999982</c:v>
                </c:pt>
                <c:pt idx="535">
                  <c:v>2002.0833333333314</c:v>
                </c:pt>
                <c:pt idx="536">
                  <c:v>2002.1666666666649</c:v>
                </c:pt>
                <c:pt idx="537">
                  <c:v>2002.2499999999982</c:v>
                </c:pt>
                <c:pt idx="538">
                  <c:v>2002.3333333333314</c:v>
                </c:pt>
                <c:pt idx="539">
                  <c:v>2002.4166666666649</c:v>
                </c:pt>
                <c:pt idx="540">
                  <c:v>2002.4999999999982</c:v>
                </c:pt>
                <c:pt idx="541">
                  <c:v>2002.5833333333314</c:v>
                </c:pt>
                <c:pt idx="542">
                  <c:v>2002.6666666666647</c:v>
                </c:pt>
                <c:pt idx="543">
                  <c:v>2002.7499999999982</c:v>
                </c:pt>
                <c:pt idx="544">
                  <c:v>2002.8333333333314</c:v>
                </c:pt>
                <c:pt idx="545">
                  <c:v>2002.9166666666647</c:v>
                </c:pt>
                <c:pt idx="546">
                  <c:v>2002.9999999999982</c:v>
                </c:pt>
                <c:pt idx="547">
                  <c:v>2003.0833333333314</c:v>
                </c:pt>
                <c:pt idx="548">
                  <c:v>2003.1666666666649</c:v>
                </c:pt>
                <c:pt idx="549">
                  <c:v>2003.2499999999982</c:v>
                </c:pt>
                <c:pt idx="550">
                  <c:v>2003.3333333333314</c:v>
                </c:pt>
                <c:pt idx="551">
                  <c:v>2003.4166666666649</c:v>
                </c:pt>
                <c:pt idx="552">
                  <c:v>2003.4999999999982</c:v>
                </c:pt>
                <c:pt idx="553">
                  <c:v>2003.5833333333314</c:v>
                </c:pt>
                <c:pt idx="554">
                  <c:v>2003.6666666666647</c:v>
                </c:pt>
                <c:pt idx="555">
                  <c:v>2003.7499999999982</c:v>
                </c:pt>
                <c:pt idx="556">
                  <c:v>2003.8333333333314</c:v>
                </c:pt>
                <c:pt idx="557">
                  <c:v>2003.9166666666647</c:v>
                </c:pt>
                <c:pt idx="558">
                  <c:v>2004</c:v>
                </c:pt>
                <c:pt idx="559">
                  <c:v>2004.0833333333321</c:v>
                </c:pt>
                <c:pt idx="560">
                  <c:v>2004.1666666666649</c:v>
                </c:pt>
                <c:pt idx="561">
                  <c:v>2004.249999999998</c:v>
                </c:pt>
                <c:pt idx="562">
                  <c:v>2004.333333333331</c:v>
                </c:pt>
                <c:pt idx="563">
                  <c:v>2004.4166666666649</c:v>
                </c:pt>
                <c:pt idx="564">
                  <c:v>2004.499999999998</c:v>
                </c:pt>
                <c:pt idx="565">
                  <c:v>2004.583333333331</c:v>
                </c:pt>
                <c:pt idx="566">
                  <c:v>2004.6666666666649</c:v>
                </c:pt>
                <c:pt idx="567">
                  <c:v>2004.749999999998</c:v>
                </c:pt>
                <c:pt idx="568">
                  <c:v>2004.833333333331</c:v>
                </c:pt>
                <c:pt idx="569">
                  <c:v>2004.9166666666649</c:v>
                </c:pt>
                <c:pt idx="570">
                  <c:v>2005</c:v>
                </c:pt>
                <c:pt idx="571">
                  <c:v>2005.0833333333321</c:v>
                </c:pt>
                <c:pt idx="572">
                  <c:v>2005.1666666666649</c:v>
                </c:pt>
                <c:pt idx="573">
                  <c:v>2005.249999999998</c:v>
                </c:pt>
                <c:pt idx="574">
                  <c:v>2005.333333333331</c:v>
                </c:pt>
                <c:pt idx="575">
                  <c:v>2005.4166666666649</c:v>
                </c:pt>
                <c:pt idx="576">
                  <c:v>2005.499999999998</c:v>
                </c:pt>
                <c:pt idx="577">
                  <c:v>2005.583333333331</c:v>
                </c:pt>
                <c:pt idx="578">
                  <c:v>2005.6666666666649</c:v>
                </c:pt>
                <c:pt idx="579">
                  <c:v>2005.749999999998</c:v>
                </c:pt>
                <c:pt idx="580">
                  <c:v>2005.833333333331</c:v>
                </c:pt>
                <c:pt idx="581">
                  <c:v>2005.9166666666649</c:v>
                </c:pt>
                <c:pt idx="582">
                  <c:v>2006</c:v>
                </c:pt>
                <c:pt idx="583">
                  <c:v>2006.0833333333301</c:v>
                </c:pt>
                <c:pt idx="584">
                  <c:v>2006.1666666665999</c:v>
                </c:pt>
                <c:pt idx="585">
                  <c:v>2006.25</c:v>
                </c:pt>
                <c:pt idx="586">
                  <c:v>2006.3333333333301</c:v>
                </c:pt>
                <c:pt idx="587">
                  <c:v>2006.4166666666599</c:v>
                </c:pt>
                <c:pt idx="588">
                  <c:v>2006.5</c:v>
                </c:pt>
                <c:pt idx="589">
                  <c:v>2006.5833333333301</c:v>
                </c:pt>
                <c:pt idx="590">
                  <c:v>2006.6666666666599</c:v>
                </c:pt>
                <c:pt idx="591">
                  <c:v>2006.75</c:v>
                </c:pt>
                <c:pt idx="592">
                  <c:v>2006.8333333333301</c:v>
                </c:pt>
                <c:pt idx="593">
                  <c:v>2006.9166666666599</c:v>
                </c:pt>
                <c:pt idx="594">
                  <c:v>2007</c:v>
                </c:pt>
                <c:pt idx="595">
                  <c:v>2007.0833333333301</c:v>
                </c:pt>
                <c:pt idx="596">
                  <c:v>2007.1666666665999</c:v>
                </c:pt>
                <c:pt idx="597">
                  <c:v>2007.25</c:v>
                </c:pt>
                <c:pt idx="598">
                  <c:v>2007.3333333333301</c:v>
                </c:pt>
                <c:pt idx="599">
                  <c:v>2007.4166666666599</c:v>
                </c:pt>
                <c:pt idx="600">
                  <c:v>2007.5</c:v>
                </c:pt>
                <c:pt idx="601">
                  <c:v>2007.5833333333301</c:v>
                </c:pt>
                <c:pt idx="602">
                  <c:v>2007.6666666666599</c:v>
                </c:pt>
                <c:pt idx="603">
                  <c:v>2007.75</c:v>
                </c:pt>
                <c:pt idx="604">
                  <c:v>2007.8333333333301</c:v>
                </c:pt>
                <c:pt idx="605">
                  <c:v>2007.9166666666599</c:v>
                </c:pt>
                <c:pt idx="606">
                  <c:v>2008</c:v>
                </c:pt>
                <c:pt idx="607">
                  <c:v>2008.0833333333301</c:v>
                </c:pt>
                <c:pt idx="608">
                  <c:v>2008.1666666665999</c:v>
                </c:pt>
                <c:pt idx="609">
                  <c:v>2008.25</c:v>
                </c:pt>
                <c:pt idx="610">
                  <c:v>2008.3333333333301</c:v>
                </c:pt>
                <c:pt idx="611">
                  <c:v>2008.4166666666599</c:v>
                </c:pt>
                <c:pt idx="612">
                  <c:v>2008.5</c:v>
                </c:pt>
                <c:pt idx="613">
                  <c:v>2008.5833333333301</c:v>
                </c:pt>
                <c:pt idx="614">
                  <c:v>2008.6666666666599</c:v>
                </c:pt>
                <c:pt idx="615">
                  <c:v>2008.75</c:v>
                </c:pt>
                <c:pt idx="616">
                  <c:v>2008.8333333333301</c:v>
                </c:pt>
                <c:pt idx="617">
                  <c:v>2008.9166666666599</c:v>
                </c:pt>
                <c:pt idx="618">
                  <c:v>2009</c:v>
                </c:pt>
                <c:pt idx="619">
                  <c:v>2009.0833333333301</c:v>
                </c:pt>
                <c:pt idx="620">
                  <c:v>2009.1666666665999</c:v>
                </c:pt>
                <c:pt idx="621">
                  <c:v>2009.25</c:v>
                </c:pt>
                <c:pt idx="622">
                  <c:v>2009.3333333333301</c:v>
                </c:pt>
                <c:pt idx="623">
                  <c:v>2009.4166666666599</c:v>
                </c:pt>
                <c:pt idx="624">
                  <c:v>2009.5</c:v>
                </c:pt>
                <c:pt idx="625">
                  <c:v>2009.5833333333301</c:v>
                </c:pt>
                <c:pt idx="626">
                  <c:v>2009.6666666666599</c:v>
                </c:pt>
                <c:pt idx="627">
                  <c:v>2009.75</c:v>
                </c:pt>
                <c:pt idx="628">
                  <c:v>2009.8333333333301</c:v>
                </c:pt>
                <c:pt idx="629">
                  <c:v>2009.9166666666599</c:v>
                </c:pt>
                <c:pt idx="630">
                  <c:v>2010</c:v>
                </c:pt>
                <c:pt idx="631">
                  <c:v>2010.0833333333301</c:v>
                </c:pt>
                <c:pt idx="632">
                  <c:v>2010.1666666665999</c:v>
                </c:pt>
                <c:pt idx="633">
                  <c:v>2010.25</c:v>
                </c:pt>
                <c:pt idx="634">
                  <c:v>2010.3333333333301</c:v>
                </c:pt>
                <c:pt idx="635">
                  <c:v>2010.4166666666599</c:v>
                </c:pt>
                <c:pt idx="636">
                  <c:v>2010.5</c:v>
                </c:pt>
                <c:pt idx="637">
                  <c:v>2010.5833333333301</c:v>
                </c:pt>
                <c:pt idx="638">
                  <c:v>2010.6666666666599</c:v>
                </c:pt>
                <c:pt idx="639">
                  <c:v>2010.75</c:v>
                </c:pt>
                <c:pt idx="640">
                  <c:v>2010.8333333333301</c:v>
                </c:pt>
                <c:pt idx="641">
                  <c:v>2010.9166666666599</c:v>
                </c:pt>
                <c:pt idx="642">
                  <c:v>2011</c:v>
                </c:pt>
                <c:pt idx="643">
                  <c:v>2011.0833333333301</c:v>
                </c:pt>
                <c:pt idx="644">
                  <c:v>2011.1666666665999</c:v>
                </c:pt>
                <c:pt idx="645">
                  <c:v>2011.25</c:v>
                </c:pt>
                <c:pt idx="646">
                  <c:v>2011.3333333333301</c:v>
                </c:pt>
                <c:pt idx="647">
                  <c:v>2011.4166666666599</c:v>
                </c:pt>
                <c:pt idx="648">
                  <c:v>2011.5</c:v>
                </c:pt>
                <c:pt idx="649">
                  <c:v>2011.5833333333301</c:v>
                </c:pt>
                <c:pt idx="650">
                  <c:v>2011.6666666666599</c:v>
                </c:pt>
                <c:pt idx="651">
                  <c:v>2011.75</c:v>
                </c:pt>
                <c:pt idx="652">
                  <c:v>2011.8333333333301</c:v>
                </c:pt>
                <c:pt idx="653">
                  <c:v>2011.9166666666599</c:v>
                </c:pt>
                <c:pt idx="654">
                  <c:v>2012</c:v>
                </c:pt>
                <c:pt idx="655">
                  <c:v>2012.0833333333301</c:v>
                </c:pt>
                <c:pt idx="656">
                  <c:v>2012.1666666665999</c:v>
                </c:pt>
                <c:pt idx="657">
                  <c:v>2012.25</c:v>
                </c:pt>
                <c:pt idx="658">
                  <c:v>2012.3333333333301</c:v>
                </c:pt>
                <c:pt idx="659">
                  <c:v>2012.4166666666599</c:v>
                </c:pt>
                <c:pt idx="660">
                  <c:v>2012.5</c:v>
                </c:pt>
                <c:pt idx="661">
                  <c:v>2012.5833333333301</c:v>
                </c:pt>
                <c:pt idx="662">
                  <c:v>2012.6666666666599</c:v>
                </c:pt>
                <c:pt idx="663">
                  <c:v>2012.75</c:v>
                </c:pt>
                <c:pt idx="664">
                  <c:v>2012.8333333333301</c:v>
                </c:pt>
                <c:pt idx="665">
                  <c:v>2012.9166666666599</c:v>
                </c:pt>
                <c:pt idx="666">
                  <c:v>2013</c:v>
                </c:pt>
                <c:pt idx="667">
                  <c:v>2013.0833333333301</c:v>
                </c:pt>
                <c:pt idx="668">
                  <c:v>2013.1666666665999</c:v>
                </c:pt>
                <c:pt idx="669">
                  <c:v>2013.25</c:v>
                </c:pt>
                <c:pt idx="670">
                  <c:v>2013.3333333333301</c:v>
                </c:pt>
                <c:pt idx="671">
                  <c:v>2013.4166666666599</c:v>
                </c:pt>
                <c:pt idx="672">
                  <c:v>2013.5</c:v>
                </c:pt>
                <c:pt idx="673">
                  <c:v>2013.5833333333301</c:v>
                </c:pt>
                <c:pt idx="674">
                  <c:v>2013.6666666666599</c:v>
                </c:pt>
                <c:pt idx="675">
                  <c:v>2013.75</c:v>
                </c:pt>
                <c:pt idx="676">
                  <c:v>2013.8333333333301</c:v>
                </c:pt>
                <c:pt idx="677">
                  <c:v>2013.9166666666599</c:v>
                </c:pt>
                <c:pt idx="678">
                  <c:v>2014</c:v>
                </c:pt>
                <c:pt idx="679">
                  <c:v>2014.0833333333301</c:v>
                </c:pt>
                <c:pt idx="680">
                  <c:v>2014.1666666665999</c:v>
                </c:pt>
                <c:pt idx="681">
                  <c:v>2014.25</c:v>
                </c:pt>
                <c:pt idx="682">
                  <c:v>2014.3333333333301</c:v>
                </c:pt>
                <c:pt idx="683">
                  <c:v>2014.4166666666599</c:v>
                </c:pt>
                <c:pt idx="684">
                  <c:v>2014.5</c:v>
                </c:pt>
                <c:pt idx="685">
                  <c:v>2014.5833333333301</c:v>
                </c:pt>
                <c:pt idx="686">
                  <c:v>2014.6666666666599</c:v>
                </c:pt>
                <c:pt idx="687">
                  <c:v>2014.75</c:v>
                </c:pt>
                <c:pt idx="688">
                  <c:v>2014.8333333333301</c:v>
                </c:pt>
                <c:pt idx="689">
                  <c:v>2014.9166666666599</c:v>
                </c:pt>
                <c:pt idx="690">
                  <c:v>2015</c:v>
                </c:pt>
                <c:pt idx="691">
                  <c:v>2015.0833333333301</c:v>
                </c:pt>
                <c:pt idx="692">
                  <c:v>2015.1666666665999</c:v>
                </c:pt>
                <c:pt idx="693">
                  <c:v>2015.25</c:v>
                </c:pt>
                <c:pt idx="694">
                  <c:v>2015.3333333333301</c:v>
                </c:pt>
                <c:pt idx="695">
                  <c:v>2015.4166666666599</c:v>
                </c:pt>
                <c:pt idx="696">
                  <c:v>2015.5</c:v>
                </c:pt>
                <c:pt idx="697">
                  <c:v>2015.5833333333301</c:v>
                </c:pt>
                <c:pt idx="698">
                  <c:v>2015.6666666666599</c:v>
                </c:pt>
                <c:pt idx="699">
                  <c:v>2015.75</c:v>
                </c:pt>
                <c:pt idx="700">
                  <c:v>2015.8333333333301</c:v>
                </c:pt>
                <c:pt idx="701">
                  <c:v>2015.9166666666599</c:v>
                </c:pt>
                <c:pt idx="702">
                  <c:v>2016</c:v>
                </c:pt>
                <c:pt idx="703">
                  <c:v>2016.0833333333301</c:v>
                </c:pt>
                <c:pt idx="704">
                  <c:v>2016.1666666665999</c:v>
                </c:pt>
                <c:pt idx="705">
                  <c:v>2016.25</c:v>
                </c:pt>
                <c:pt idx="706">
                  <c:v>2016.3333333333301</c:v>
                </c:pt>
                <c:pt idx="707">
                  <c:v>2016.4166666666599</c:v>
                </c:pt>
                <c:pt idx="708">
                  <c:v>2016.5</c:v>
                </c:pt>
                <c:pt idx="709">
                  <c:v>2016.5833333333301</c:v>
                </c:pt>
                <c:pt idx="710">
                  <c:v>2016.6666666666599</c:v>
                </c:pt>
                <c:pt idx="711">
                  <c:v>2016.75</c:v>
                </c:pt>
                <c:pt idx="712">
                  <c:v>2016.8333333333301</c:v>
                </c:pt>
                <c:pt idx="713">
                  <c:v>2016.9166666666599</c:v>
                </c:pt>
                <c:pt idx="714">
                  <c:v>2017</c:v>
                </c:pt>
                <c:pt idx="715">
                  <c:v>2017.0833333333301</c:v>
                </c:pt>
                <c:pt idx="716">
                  <c:v>2017.1666666665999</c:v>
                </c:pt>
                <c:pt idx="717">
                  <c:v>2017.25</c:v>
                </c:pt>
                <c:pt idx="718">
                  <c:v>2017.3333333333301</c:v>
                </c:pt>
                <c:pt idx="719">
                  <c:v>2017.4166666666599</c:v>
                </c:pt>
                <c:pt idx="720">
                  <c:v>2017.5</c:v>
                </c:pt>
                <c:pt idx="721">
                  <c:v>2017.5833333333301</c:v>
                </c:pt>
                <c:pt idx="722">
                  <c:v>2017.6666666666599</c:v>
                </c:pt>
                <c:pt idx="723">
                  <c:v>2017.75</c:v>
                </c:pt>
                <c:pt idx="724">
                  <c:v>2017.8333333333301</c:v>
                </c:pt>
                <c:pt idx="725">
                  <c:v>2017.9166666666599</c:v>
                </c:pt>
                <c:pt idx="726">
                  <c:v>2018</c:v>
                </c:pt>
                <c:pt idx="727">
                  <c:v>2018.0833333333301</c:v>
                </c:pt>
                <c:pt idx="728">
                  <c:v>2018.1666666665999</c:v>
                </c:pt>
                <c:pt idx="729">
                  <c:v>2018.25</c:v>
                </c:pt>
                <c:pt idx="730">
                  <c:v>2018.3333333333301</c:v>
                </c:pt>
                <c:pt idx="731">
                  <c:v>2018.4166666666599</c:v>
                </c:pt>
                <c:pt idx="732">
                  <c:v>2018.5</c:v>
                </c:pt>
                <c:pt idx="733">
                  <c:v>2018.5833333333301</c:v>
                </c:pt>
                <c:pt idx="734">
                  <c:v>2018.6666666666599</c:v>
                </c:pt>
                <c:pt idx="735">
                  <c:v>2018.75</c:v>
                </c:pt>
                <c:pt idx="736">
                  <c:v>2018.8333333333301</c:v>
                </c:pt>
                <c:pt idx="737">
                  <c:v>2018.9166666666599</c:v>
                </c:pt>
                <c:pt idx="738">
                  <c:v>2019</c:v>
                </c:pt>
                <c:pt idx="739">
                  <c:v>2019.0833333333301</c:v>
                </c:pt>
                <c:pt idx="740">
                  <c:v>2019.1666666665999</c:v>
                </c:pt>
                <c:pt idx="741">
                  <c:v>2019.25</c:v>
                </c:pt>
                <c:pt idx="742">
                  <c:v>2019.3333333333301</c:v>
                </c:pt>
                <c:pt idx="743">
                  <c:v>2019.4166666666599</c:v>
                </c:pt>
                <c:pt idx="744">
                  <c:v>2019.5</c:v>
                </c:pt>
                <c:pt idx="745">
                  <c:v>2019.5833333333301</c:v>
                </c:pt>
                <c:pt idx="746">
                  <c:v>2019.6666666666599</c:v>
                </c:pt>
                <c:pt idx="747">
                  <c:v>2019.75</c:v>
                </c:pt>
                <c:pt idx="748">
                  <c:v>2019.8333333333301</c:v>
                </c:pt>
                <c:pt idx="749">
                  <c:v>2019.9166666666599</c:v>
                </c:pt>
                <c:pt idx="750">
                  <c:v>2020</c:v>
                </c:pt>
                <c:pt idx="751">
                  <c:v>2020.0833333333301</c:v>
                </c:pt>
                <c:pt idx="752">
                  <c:v>2020.1666666665999</c:v>
                </c:pt>
                <c:pt idx="753">
                  <c:v>2020.25</c:v>
                </c:pt>
                <c:pt idx="754">
                  <c:v>2020.3333333333301</c:v>
                </c:pt>
                <c:pt idx="755">
                  <c:v>2020.4166666666599</c:v>
                </c:pt>
                <c:pt idx="756">
                  <c:v>2020.5</c:v>
                </c:pt>
                <c:pt idx="757">
                  <c:v>2020.5833333333301</c:v>
                </c:pt>
                <c:pt idx="758">
                  <c:v>2020.6666666666599</c:v>
                </c:pt>
                <c:pt idx="759">
                  <c:v>2020.75</c:v>
                </c:pt>
                <c:pt idx="760">
                  <c:v>2020.8333333333301</c:v>
                </c:pt>
                <c:pt idx="761">
                  <c:v>2020.9166666666599</c:v>
                </c:pt>
              </c:numCache>
            </c:numRef>
          </c:xVal>
          <c:yVal>
            <c:numRef>
              <c:f>'Nmax odi  monthly '!$E$5:$E$785</c:f>
              <c:numCache>
                <c:formatCode>\О\с\н\о\в\н\о\й</c:formatCode>
                <c:ptCount val="781"/>
                <c:pt idx="0">
                  <c:v>2.0139999999999998</c:v>
                </c:pt>
                <c:pt idx="1">
                  <c:v>2.1389999999999998</c:v>
                </c:pt>
                <c:pt idx="2">
                  <c:v>1.98</c:v>
                </c:pt>
                <c:pt idx="3">
                  <c:v>1.956</c:v>
                </c:pt>
                <c:pt idx="4">
                  <c:v>2.1379999999999999</c:v>
                </c:pt>
                <c:pt idx="5">
                  <c:v>2.0369999999999999</c:v>
                </c:pt>
                <c:pt idx="7">
                  <c:v>2.2610000000000001</c:v>
                </c:pt>
                <c:pt idx="8">
                  <c:v>2.2370000000000001</c:v>
                </c:pt>
                <c:pt idx="9">
                  <c:v>2.125</c:v>
                </c:pt>
                <c:pt idx="10">
                  <c:v>2.1659999999999999</c:v>
                </c:pt>
                <c:pt idx="11">
                  <c:v>2.226</c:v>
                </c:pt>
                <c:pt idx="12">
                  <c:v>2.12</c:v>
                </c:pt>
                <c:pt idx="13">
                  <c:v>2.1829999999999998</c:v>
                </c:pt>
                <c:pt idx="14">
                  <c:v>2.2120000000000002</c:v>
                </c:pt>
                <c:pt idx="15">
                  <c:v>2.242</c:v>
                </c:pt>
                <c:pt idx="16">
                  <c:v>2.3239999999999998</c:v>
                </c:pt>
                <c:pt idx="17">
                  <c:v>2.298</c:v>
                </c:pt>
                <c:pt idx="18">
                  <c:v>2.2679999999999998</c:v>
                </c:pt>
                <c:pt idx="19">
                  <c:v>2.258</c:v>
                </c:pt>
                <c:pt idx="20">
                  <c:v>2.3170000000000002</c:v>
                </c:pt>
                <c:pt idx="21">
                  <c:v>2.3370000000000002</c:v>
                </c:pt>
                <c:pt idx="22">
                  <c:v>2.1840000000000002</c:v>
                </c:pt>
                <c:pt idx="23">
                  <c:v>2.306</c:v>
                </c:pt>
                <c:pt idx="24">
                  <c:v>2.1139999999999999</c:v>
                </c:pt>
                <c:pt idx="25">
                  <c:v>2.1779999999999999</c:v>
                </c:pt>
                <c:pt idx="26">
                  <c:v>2.2480000000000002</c:v>
                </c:pt>
                <c:pt idx="27">
                  <c:v>2.3879999999999999</c:v>
                </c:pt>
                <c:pt idx="28">
                  <c:v>2.3690000000000002</c:v>
                </c:pt>
                <c:pt idx="29">
                  <c:v>2.3650000000000002</c:v>
                </c:pt>
                <c:pt idx="30">
                  <c:v>2.2690000000000001</c:v>
                </c:pt>
                <c:pt idx="31">
                  <c:v>2.3380000000000001</c:v>
                </c:pt>
                <c:pt idx="32">
                  <c:v>2.3620000000000001</c:v>
                </c:pt>
                <c:pt idx="33">
                  <c:v>2.2959999999999998</c:v>
                </c:pt>
                <c:pt idx="34">
                  <c:v>2.286</c:v>
                </c:pt>
                <c:pt idx="35">
                  <c:v>2.29</c:v>
                </c:pt>
                <c:pt idx="36">
                  <c:v>2.2850000000000001</c:v>
                </c:pt>
                <c:pt idx="37">
                  <c:v>2.431</c:v>
                </c:pt>
                <c:pt idx="38">
                  <c:v>2.347</c:v>
                </c:pt>
                <c:pt idx="39">
                  <c:v>2.4129999999999998</c:v>
                </c:pt>
                <c:pt idx="40">
                  <c:v>2.35</c:v>
                </c:pt>
                <c:pt idx="41">
                  <c:v>2.3660000000000001</c:v>
                </c:pt>
                <c:pt idx="42">
                  <c:v>2.4790000000000001</c:v>
                </c:pt>
                <c:pt idx="43">
                  <c:v>2.5499999999999998</c:v>
                </c:pt>
                <c:pt idx="44">
                  <c:v>2.5720000000000001</c:v>
                </c:pt>
                <c:pt idx="45">
                  <c:v>2.54</c:v>
                </c:pt>
                <c:pt idx="46">
                  <c:v>2.6059999999999999</c:v>
                </c:pt>
                <c:pt idx="47">
                  <c:v>2.6269999999999998</c:v>
                </c:pt>
                <c:pt idx="48">
                  <c:v>2.456</c:v>
                </c:pt>
                <c:pt idx="49">
                  <c:v>2.5339999999999998</c:v>
                </c:pt>
                <c:pt idx="50">
                  <c:v>2.5739999999999998</c:v>
                </c:pt>
                <c:pt idx="51">
                  <c:v>2.657</c:v>
                </c:pt>
                <c:pt idx="52">
                  <c:v>2.7290000000000001</c:v>
                </c:pt>
                <c:pt idx="53">
                  <c:v>2.8679999999999999</c:v>
                </c:pt>
                <c:pt idx="54" formatCode="0.000">
                  <c:v>2.8927300000000002</c:v>
                </c:pt>
                <c:pt idx="55" formatCode="0.000">
                  <c:v>2.8090900000000003</c:v>
                </c:pt>
                <c:pt idx="56" formatCode="0.000">
                  <c:v>2.8394300000000001</c:v>
                </c:pt>
                <c:pt idx="57" formatCode="0.000">
                  <c:v>2.7533300000000001</c:v>
                </c:pt>
                <c:pt idx="58" formatCode="0.000">
                  <c:v>2.8131900000000005</c:v>
                </c:pt>
                <c:pt idx="59" formatCode="0.000">
                  <c:v>2.8213900000000001</c:v>
                </c:pt>
                <c:pt idx="60" formatCode="0.000">
                  <c:v>2.8238500000000002</c:v>
                </c:pt>
                <c:pt idx="61" formatCode="0.000">
                  <c:v>2.8238500000000002</c:v>
                </c:pt>
                <c:pt idx="62" formatCode="0.000">
                  <c:v>2.7672699999999999</c:v>
                </c:pt>
                <c:pt idx="63" formatCode="0.000">
                  <c:v>2.7623500000000005</c:v>
                </c:pt>
                <c:pt idx="64" formatCode="0.000">
                  <c:v>2.82057</c:v>
                </c:pt>
                <c:pt idx="65" formatCode="0.000">
                  <c:v>2.88863</c:v>
                </c:pt>
                <c:pt idx="66" formatCode="0.000">
                  <c:v>3.00753</c:v>
                </c:pt>
                <c:pt idx="67" formatCode="0.000">
                  <c:v>3.0952700000000002</c:v>
                </c:pt>
                <c:pt idx="68" formatCode="0.000">
                  <c:v>3.0419700000000001</c:v>
                </c:pt>
                <c:pt idx="69" formatCode="0.000">
                  <c:v>3.0386899999999999</c:v>
                </c:pt>
                <c:pt idx="70" formatCode="0.000">
                  <c:v>2.9689899999999998</c:v>
                </c:pt>
                <c:pt idx="71" formatCode="0.000">
                  <c:v>2.99031</c:v>
                </c:pt>
                <c:pt idx="72" formatCode="0.000">
                  <c:v>2.9632500000000004</c:v>
                </c:pt>
                <c:pt idx="73" formatCode="0.000">
                  <c:v>2.9320900000000005</c:v>
                </c:pt>
                <c:pt idx="74" formatCode="0.000">
                  <c:v>2.8591100000000003</c:v>
                </c:pt>
                <c:pt idx="75" formatCode="0.000">
                  <c:v>2.9329100000000006</c:v>
                </c:pt>
                <c:pt idx="76" formatCode="0.000">
                  <c:v>3.0017900000000006</c:v>
                </c:pt>
                <c:pt idx="77" formatCode="0.000">
                  <c:v>3.0550899999999999</c:v>
                </c:pt>
                <c:pt idx="78">
                  <c:v>3.1459999999999999</c:v>
                </c:pt>
                <c:pt idx="79">
                  <c:v>3.1230000000000002</c:v>
                </c:pt>
                <c:pt idx="80">
                  <c:v>3.1240000000000001</c:v>
                </c:pt>
                <c:pt idx="81">
                  <c:v>3.1379999999999999</c:v>
                </c:pt>
                <c:pt idx="82">
                  <c:v>3.1720000000000002</c:v>
                </c:pt>
                <c:pt idx="83">
                  <c:v>3.218</c:v>
                </c:pt>
                <c:pt idx="84">
                  <c:v>3.24</c:v>
                </c:pt>
                <c:pt idx="85">
                  <c:v>3.22</c:v>
                </c:pt>
                <c:pt idx="86">
                  <c:v>3.24</c:v>
                </c:pt>
                <c:pt idx="87">
                  <c:v>3.26</c:v>
                </c:pt>
                <c:pt idx="88">
                  <c:v>3.24</c:v>
                </c:pt>
                <c:pt idx="89">
                  <c:v>3.33</c:v>
                </c:pt>
                <c:pt idx="90">
                  <c:v>3.367</c:v>
                </c:pt>
                <c:pt idx="91">
                  <c:v>3.3620000000000001</c:v>
                </c:pt>
                <c:pt idx="92">
                  <c:v>3.3769999999999998</c:v>
                </c:pt>
                <c:pt idx="93">
                  <c:v>3.4449999999999998</c:v>
                </c:pt>
                <c:pt idx="94">
                  <c:v>3.4740000000000002</c:v>
                </c:pt>
                <c:pt idx="95">
                  <c:v>3.4089999999999998</c:v>
                </c:pt>
                <c:pt idx="96">
                  <c:v>3.3559999999999999</c:v>
                </c:pt>
                <c:pt idx="97">
                  <c:v>3.3359999999999999</c:v>
                </c:pt>
                <c:pt idx="98">
                  <c:v>3.343</c:v>
                </c:pt>
                <c:pt idx="99">
                  <c:v>3.3759999999999999</c:v>
                </c:pt>
                <c:pt idx="100">
                  <c:v>3.4380000000000002</c:v>
                </c:pt>
                <c:pt idx="101">
                  <c:v>3.4289999999999998</c:v>
                </c:pt>
                <c:pt idx="102">
                  <c:v>3.3610000000000002</c:v>
                </c:pt>
                <c:pt idx="103">
                  <c:v>3.3530000000000002</c:v>
                </c:pt>
                <c:pt idx="104">
                  <c:v>3.2989999999999999</c:v>
                </c:pt>
                <c:pt idx="105">
                  <c:v>3.2360000000000002</c:v>
                </c:pt>
                <c:pt idx="106">
                  <c:v>3.2719999999999998</c:v>
                </c:pt>
                <c:pt idx="107">
                  <c:v>3.1989999999999998</c:v>
                </c:pt>
                <c:pt idx="108">
                  <c:v>3.1480000000000001</c:v>
                </c:pt>
                <c:pt idx="109">
                  <c:v>3.1509999999999998</c:v>
                </c:pt>
                <c:pt idx="110">
                  <c:v>2.9009999999999998</c:v>
                </c:pt>
                <c:pt idx="111">
                  <c:v>3.0009999999999999</c:v>
                </c:pt>
                <c:pt idx="112">
                  <c:v>3.0310000000000001</c:v>
                </c:pt>
                <c:pt idx="113">
                  <c:v>2.9860000000000002</c:v>
                </c:pt>
                <c:pt idx="114">
                  <c:v>2.9220000000000002</c:v>
                </c:pt>
                <c:pt idx="115">
                  <c:v>2.8359999999999999</c:v>
                </c:pt>
                <c:pt idx="116">
                  <c:v>2.927</c:v>
                </c:pt>
                <c:pt idx="117">
                  <c:v>2.9220000000000002</c:v>
                </c:pt>
                <c:pt idx="118">
                  <c:v>2.819</c:v>
                </c:pt>
                <c:pt idx="119">
                  <c:v>2.802</c:v>
                </c:pt>
                <c:pt idx="120">
                  <c:v>2.8490000000000002</c:v>
                </c:pt>
                <c:pt idx="121">
                  <c:v>2.8079999999999998</c:v>
                </c:pt>
                <c:pt idx="122">
                  <c:v>2.8069999999999999</c:v>
                </c:pt>
                <c:pt idx="123">
                  <c:v>2.8769999999999998</c:v>
                </c:pt>
                <c:pt idx="124">
                  <c:v>2.7890000000000001</c:v>
                </c:pt>
                <c:pt idx="125">
                  <c:v>2.782</c:v>
                </c:pt>
                <c:pt idx="126">
                  <c:v>2.8090000000000002</c:v>
                </c:pt>
                <c:pt idx="127">
                  <c:v>2.8079999999999998</c:v>
                </c:pt>
                <c:pt idx="128">
                  <c:v>2.7690000000000001</c:v>
                </c:pt>
                <c:pt idx="129">
                  <c:v>2.778</c:v>
                </c:pt>
                <c:pt idx="130">
                  <c:v>2.7050000000000001</c:v>
                </c:pt>
                <c:pt idx="131">
                  <c:v>2.6280000000000001</c:v>
                </c:pt>
                <c:pt idx="132">
                  <c:v>2.6240000000000001</c:v>
                </c:pt>
                <c:pt idx="133">
                  <c:v>2.65</c:v>
                </c:pt>
                <c:pt idx="134">
                  <c:v>2.59</c:v>
                </c:pt>
                <c:pt idx="135">
                  <c:v>2.48</c:v>
                </c:pt>
                <c:pt idx="136">
                  <c:v>2.37</c:v>
                </c:pt>
                <c:pt idx="137">
                  <c:v>2.4500000000000002</c:v>
                </c:pt>
                <c:pt idx="138">
                  <c:v>2.5659999999999998</c:v>
                </c:pt>
                <c:pt idx="139">
                  <c:v>2.52</c:v>
                </c:pt>
                <c:pt idx="140">
                  <c:v>2.4929999999999999</c:v>
                </c:pt>
                <c:pt idx="141">
                  <c:v>2.4860000000000002</c:v>
                </c:pt>
                <c:pt idx="142">
                  <c:v>2.399</c:v>
                </c:pt>
                <c:pt idx="143">
                  <c:v>2.3340000000000001</c:v>
                </c:pt>
                <c:pt idx="144">
                  <c:v>2.3239999999999998</c:v>
                </c:pt>
                <c:pt idx="145">
                  <c:v>2.3570000000000002</c:v>
                </c:pt>
                <c:pt idx="146">
                  <c:v>2.419</c:v>
                </c:pt>
                <c:pt idx="147">
                  <c:v>2.4060000000000001</c:v>
                </c:pt>
                <c:pt idx="148">
                  <c:v>2.427</c:v>
                </c:pt>
                <c:pt idx="149">
                  <c:v>2.395</c:v>
                </c:pt>
                <c:pt idx="150">
                  <c:v>2.3969999999999998</c:v>
                </c:pt>
                <c:pt idx="151">
                  <c:v>2.427</c:v>
                </c:pt>
                <c:pt idx="152">
                  <c:v>2.411</c:v>
                </c:pt>
                <c:pt idx="153">
                  <c:v>2.3570000000000002</c:v>
                </c:pt>
                <c:pt idx="154">
                  <c:v>2.3460000000000001</c:v>
                </c:pt>
                <c:pt idx="155">
                  <c:v>2.2770000000000001</c:v>
                </c:pt>
                <c:pt idx="156">
                  <c:v>2.23</c:v>
                </c:pt>
                <c:pt idx="157">
                  <c:v>2.282</c:v>
                </c:pt>
                <c:pt idx="158">
                  <c:v>2.355</c:v>
                </c:pt>
                <c:pt idx="159">
                  <c:v>2.4009999999999998</c:v>
                </c:pt>
                <c:pt idx="160">
                  <c:v>2.3460000000000001</c:v>
                </c:pt>
                <c:pt idx="161">
                  <c:v>2.4180000000000001</c:v>
                </c:pt>
                <c:pt idx="162">
                  <c:v>2.4390000000000001</c:v>
                </c:pt>
                <c:pt idx="163">
                  <c:v>2.5510000000000002</c:v>
                </c:pt>
                <c:pt idx="164">
                  <c:v>2.5529999999999999</c:v>
                </c:pt>
                <c:pt idx="165">
                  <c:v>2.6070000000000002</c:v>
                </c:pt>
                <c:pt idx="166">
                  <c:v>2.633</c:v>
                </c:pt>
                <c:pt idx="167">
                  <c:v>2.7189999999999999</c:v>
                </c:pt>
                <c:pt idx="168">
                  <c:v>2.758</c:v>
                </c:pt>
                <c:pt idx="169">
                  <c:v>2.82</c:v>
                </c:pt>
                <c:pt idx="170">
                  <c:v>2.79</c:v>
                </c:pt>
                <c:pt idx="171">
                  <c:v>2.8540000000000001</c:v>
                </c:pt>
                <c:pt idx="172">
                  <c:v>2.899</c:v>
                </c:pt>
                <c:pt idx="173">
                  <c:v>2.903</c:v>
                </c:pt>
                <c:pt idx="174">
                  <c:v>2.9510000000000001</c:v>
                </c:pt>
                <c:pt idx="175">
                  <c:v>3.0289999999999999</c:v>
                </c:pt>
                <c:pt idx="176">
                  <c:v>3.125</c:v>
                </c:pt>
                <c:pt idx="177">
                  <c:v>3.2149999999999999</c:v>
                </c:pt>
                <c:pt idx="178">
                  <c:v>3.2069999999999999</c:v>
                </c:pt>
                <c:pt idx="179">
                  <c:v>3.048</c:v>
                </c:pt>
                <c:pt idx="180">
                  <c:v>3.1219999999999999</c:v>
                </c:pt>
                <c:pt idx="181">
                  <c:v>2.8260000000000001</c:v>
                </c:pt>
                <c:pt idx="182">
                  <c:v>3.0539999999999998</c:v>
                </c:pt>
                <c:pt idx="183">
                  <c:v>3.1040000000000001</c:v>
                </c:pt>
                <c:pt idx="184">
                  <c:v>3.1389999999999998</c:v>
                </c:pt>
                <c:pt idx="185">
                  <c:v>3.1789999999999998</c:v>
                </c:pt>
                <c:pt idx="186">
                  <c:v>3.1960000000000002</c:v>
                </c:pt>
                <c:pt idx="187">
                  <c:v>3.1709999999999998</c:v>
                </c:pt>
                <c:pt idx="188">
                  <c:v>3.13</c:v>
                </c:pt>
                <c:pt idx="189">
                  <c:v>2.95</c:v>
                </c:pt>
                <c:pt idx="190">
                  <c:v>2.8479999999999999</c:v>
                </c:pt>
                <c:pt idx="191">
                  <c:v>3.0070000000000001</c:v>
                </c:pt>
                <c:pt idx="192">
                  <c:v>3.0830000000000002</c:v>
                </c:pt>
                <c:pt idx="193">
                  <c:v>3.1040000000000001</c:v>
                </c:pt>
                <c:pt idx="194">
                  <c:v>3.1739999999999999</c:v>
                </c:pt>
                <c:pt idx="195">
                  <c:v>3.1989999999999998</c:v>
                </c:pt>
                <c:pt idx="196">
                  <c:v>3.2519999999999998</c:v>
                </c:pt>
                <c:pt idx="197">
                  <c:v>3.2469999999999999</c:v>
                </c:pt>
                <c:pt idx="198">
                  <c:v>3.286</c:v>
                </c:pt>
                <c:pt idx="199">
                  <c:v>3.2719999999999998</c:v>
                </c:pt>
                <c:pt idx="200">
                  <c:v>3.214</c:v>
                </c:pt>
                <c:pt idx="201">
                  <c:v>3.1850000000000001</c:v>
                </c:pt>
                <c:pt idx="202">
                  <c:v>3.0760000000000001</c:v>
                </c:pt>
                <c:pt idx="203">
                  <c:v>3.028</c:v>
                </c:pt>
                <c:pt idx="204">
                  <c:v>2.899</c:v>
                </c:pt>
                <c:pt idx="205">
                  <c:v>2.9790000000000001</c:v>
                </c:pt>
                <c:pt idx="206">
                  <c:v>2.9780000000000002</c:v>
                </c:pt>
                <c:pt idx="207">
                  <c:v>2.9049999999999998</c:v>
                </c:pt>
                <c:pt idx="208">
                  <c:v>2.8919999999999999</c:v>
                </c:pt>
                <c:pt idx="209">
                  <c:v>3.0190000000000001</c:v>
                </c:pt>
                <c:pt idx="210">
                  <c:v>3.0430000000000001</c:v>
                </c:pt>
                <c:pt idx="211">
                  <c:v>3.1120000000000001</c:v>
                </c:pt>
                <c:pt idx="212">
                  <c:v>3.1619999999999999</c:v>
                </c:pt>
                <c:pt idx="213">
                  <c:v>3.2309999999999999</c:v>
                </c:pt>
                <c:pt idx="214">
                  <c:v>3.2650000000000001</c:v>
                </c:pt>
                <c:pt idx="215">
                  <c:v>3.31</c:v>
                </c:pt>
                <c:pt idx="216">
                  <c:v>3.3130000000000002</c:v>
                </c:pt>
                <c:pt idx="217">
                  <c:v>3.2970000000000002</c:v>
                </c:pt>
                <c:pt idx="218">
                  <c:v>3.3159999999999998</c:v>
                </c:pt>
                <c:pt idx="219">
                  <c:v>3.2690000000000001</c:v>
                </c:pt>
                <c:pt idx="220">
                  <c:v>3.2120000000000002</c:v>
                </c:pt>
                <c:pt idx="221">
                  <c:v>3.2269999999999999</c:v>
                </c:pt>
                <c:pt idx="222">
                  <c:v>3.2320000000000002</c:v>
                </c:pt>
                <c:pt idx="223">
                  <c:v>3.222</c:v>
                </c:pt>
                <c:pt idx="224">
                  <c:v>3.2639999999999998</c:v>
                </c:pt>
                <c:pt idx="225">
                  <c:v>3.1379999999999999</c:v>
                </c:pt>
                <c:pt idx="226">
                  <c:v>3.2269999999999999</c:v>
                </c:pt>
                <c:pt idx="227">
                  <c:v>3.2709999999999999</c:v>
                </c:pt>
                <c:pt idx="228">
                  <c:v>3.319</c:v>
                </c:pt>
                <c:pt idx="229">
                  <c:v>3.3730000000000002</c:v>
                </c:pt>
                <c:pt idx="230">
                  <c:v>3.3820000000000001</c:v>
                </c:pt>
                <c:pt idx="231">
                  <c:v>3.3759999999999999</c:v>
                </c:pt>
                <c:pt idx="232">
                  <c:v>3.3730000000000002</c:v>
                </c:pt>
                <c:pt idx="233">
                  <c:v>3.351</c:v>
                </c:pt>
                <c:pt idx="234">
                  <c:v>3.3490000000000002</c:v>
                </c:pt>
                <c:pt idx="235">
                  <c:v>3.3330000000000002</c:v>
                </c:pt>
                <c:pt idx="236">
                  <c:v>3.3330000000000002</c:v>
                </c:pt>
                <c:pt idx="237">
                  <c:v>3.3439999999999999</c:v>
                </c:pt>
                <c:pt idx="238">
                  <c:v>3.383</c:v>
                </c:pt>
                <c:pt idx="239">
                  <c:v>3.3250000000000002</c:v>
                </c:pt>
                <c:pt idx="240">
                  <c:v>3.242</c:v>
                </c:pt>
                <c:pt idx="241">
                  <c:v>3.2519999999999998</c:v>
                </c:pt>
                <c:pt idx="242">
                  <c:v>3.22</c:v>
                </c:pt>
                <c:pt idx="243">
                  <c:v>3.2349999999999999</c:v>
                </c:pt>
                <c:pt idx="244">
                  <c:v>3.3109999999999999</c:v>
                </c:pt>
                <c:pt idx="245">
                  <c:v>3.2810000000000001</c:v>
                </c:pt>
                <c:pt idx="246">
                  <c:v>3.2240000000000002</c:v>
                </c:pt>
                <c:pt idx="247">
                  <c:v>3.12</c:v>
                </c:pt>
                <c:pt idx="248">
                  <c:v>3.085</c:v>
                </c:pt>
                <c:pt idx="249">
                  <c:v>3.0059999999999998</c:v>
                </c:pt>
                <c:pt idx="250">
                  <c:v>2.8530000000000002</c:v>
                </c:pt>
                <c:pt idx="251">
                  <c:v>2.9830000000000001</c:v>
                </c:pt>
                <c:pt idx="252">
                  <c:v>2.97</c:v>
                </c:pt>
                <c:pt idx="253">
                  <c:v>3.085</c:v>
                </c:pt>
                <c:pt idx="254">
                  <c:v>3.1269999999999998</c:v>
                </c:pt>
                <c:pt idx="255">
                  <c:v>3.0070000000000001</c:v>
                </c:pt>
                <c:pt idx="256">
                  <c:v>3.0369999999999999</c:v>
                </c:pt>
                <c:pt idx="257">
                  <c:v>3.0750000000000002</c:v>
                </c:pt>
                <c:pt idx="258">
                  <c:v>2.9780000000000002</c:v>
                </c:pt>
                <c:pt idx="259">
                  <c:v>2.9470000000000001</c:v>
                </c:pt>
                <c:pt idx="260">
                  <c:v>2.8719999999999999</c:v>
                </c:pt>
                <c:pt idx="261">
                  <c:v>2.72</c:v>
                </c:pt>
                <c:pt idx="262">
                  <c:v>2.754</c:v>
                </c:pt>
                <c:pt idx="263">
                  <c:v>2.6120000000000001</c:v>
                </c:pt>
                <c:pt idx="264">
                  <c:v>2.5790000000000002</c:v>
                </c:pt>
                <c:pt idx="265">
                  <c:v>2.4740000000000002</c:v>
                </c:pt>
                <c:pt idx="266">
                  <c:v>2.452</c:v>
                </c:pt>
                <c:pt idx="267">
                  <c:v>2.4990000000000001</c:v>
                </c:pt>
                <c:pt idx="268">
                  <c:v>2.5139999999999998</c:v>
                </c:pt>
                <c:pt idx="269">
                  <c:v>2.6040000000000001</c:v>
                </c:pt>
                <c:pt idx="270">
                  <c:v>2.5659999999999998</c:v>
                </c:pt>
                <c:pt idx="271">
                  <c:v>2.5219999999999998</c:v>
                </c:pt>
                <c:pt idx="272">
                  <c:v>2.5880000000000001</c:v>
                </c:pt>
                <c:pt idx="273">
                  <c:v>2.5259999999999998</c:v>
                </c:pt>
                <c:pt idx="274">
                  <c:v>2.5190000000000001</c:v>
                </c:pt>
                <c:pt idx="275">
                  <c:v>2.3730000000000002</c:v>
                </c:pt>
                <c:pt idx="276">
                  <c:v>2.3239999999999998</c:v>
                </c:pt>
                <c:pt idx="277">
                  <c:v>2.335</c:v>
                </c:pt>
                <c:pt idx="278">
                  <c:v>2.347</c:v>
                </c:pt>
                <c:pt idx="279">
                  <c:v>2.2480000000000002</c:v>
                </c:pt>
                <c:pt idx="280">
                  <c:v>2.165</c:v>
                </c:pt>
                <c:pt idx="281">
                  <c:v>2.1880000000000002</c:v>
                </c:pt>
                <c:pt idx="282">
                  <c:v>2.2999999999999998</c:v>
                </c:pt>
                <c:pt idx="283">
                  <c:v>2.2360000000000002</c:v>
                </c:pt>
                <c:pt idx="284">
                  <c:v>2.2290000000000001</c:v>
                </c:pt>
                <c:pt idx="285">
                  <c:v>2.1989999999999998</c:v>
                </c:pt>
                <c:pt idx="286">
                  <c:v>2.1619999999999999</c:v>
                </c:pt>
                <c:pt idx="287">
                  <c:v>2.282</c:v>
                </c:pt>
                <c:pt idx="288">
                  <c:v>2.302</c:v>
                </c:pt>
                <c:pt idx="289">
                  <c:v>2.2949999999999999</c:v>
                </c:pt>
                <c:pt idx="290">
                  <c:v>2.3759999999999999</c:v>
                </c:pt>
                <c:pt idx="291">
                  <c:v>2.2570000000000001</c:v>
                </c:pt>
                <c:pt idx="292">
                  <c:v>2.2759999999999998</c:v>
                </c:pt>
                <c:pt idx="293">
                  <c:v>2.3519999999999999</c:v>
                </c:pt>
                <c:pt idx="294">
                  <c:v>2.4260000000000002</c:v>
                </c:pt>
                <c:pt idx="295">
                  <c:v>2.2839999999999998</c:v>
                </c:pt>
                <c:pt idx="296">
                  <c:v>2.419</c:v>
                </c:pt>
                <c:pt idx="297">
                  <c:v>2.492</c:v>
                </c:pt>
                <c:pt idx="298">
                  <c:v>2.5470000000000002</c:v>
                </c:pt>
                <c:pt idx="299">
                  <c:v>2.3639999999999999</c:v>
                </c:pt>
                <c:pt idx="300">
                  <c:v>2.1160000000000001</c:v>
                </c:pt>
                <c:pt idx="301">
                  <c:v>2.1840000000000002</c:v>
                </c:pt>
                <c:pt idx="302">
                  <c:v>2.093</c:v>
                </c:pt>
                <c:pt idx="303">
                  <c:v>2.1019999999999999</c:v>
                </c:pt>
                <c:pt idx="304">
                  <c:v>2.1240000000000001</c:v>
                </c:pt>
                <c:pt idx="305">
                  <c:v>2.0750000000000002</c:v>
                </c:pt>
                <c:pt idx="306">
                  <c:v>2.161</c:v>
                </c:pt>
                <c:pt idx="307">
                  <c:v>2.258</c:v>
                </c:pt>
                <c:pt idx="308">
                  <c:v>2.331</c:v>
                </c:pt>
                <c:pt idx="309">
                  <c:v>2.3730000000000002</c:v>
                </c:pt>
                <c:pt idx="310">
                  <c:v>2.2599999999999998</c:v>
                </c:pt>
                <c:pt idx="311">
                  <c:v>2.3370000000000002</c:v>
                </c:pt>
                <c:pt idx="312">
                  <c:v>2.41</c:v>
                </c:pt>
                <c:pt idx="313">
                  <c:v>2.4529999999999998</c:v>
                </c:pt>
                <c:pt idx="314">
                  <c:v>2.5089999999999999</c:v>
                </c:pt>
                <c:pt idx="315">
                  <c:v>2.5329999999999999</c:v>
                </c:pt>
                <c:pt idx="316">
                  <c:v>2.5510000000000002</c:v>
                </c:pt>
                <c:pt idx="317">
                  <c:v>2.5449999999999999</c:v>
                </c:pt>
                <c:pt idx="318">
                  <c:v>2.6059999999999999</c:v>
                </c:pt>
                <c:pt idx="319">
                  <c:v>2.577</c:v>
                </c:pt>
                <c:pt idx="320">
                  <c:v>2.4580000000000002</c:v>
                </c:pt>
                <c:pt idx="321">
                  <c:v>2.452</c:v>
                </c:pt>
                <c:pt idx="322">
                  <c:v>2.363</c:v>
                </c:pt>
                <c:pt idx="323">
                  <c:v>2.4500000000000002</c:v>
                </c:pt>
                <c:pt idx="324">
                  <c:v>2.4790000000000001</c:v>
                </c:pt>
                <c:pt idx="325">
                  <c:v>2.5659999999999998</c:v>
                </c:pt>
                <c:pt idx="326">
                  <c:v>2.6150000000000002</c:v>
                </c:pt>
                <c:pt idx="327">
                  <c:v>2.6139999999999999</c:v>
                </c:pt>
                <c:pt idx="328">
                  <c:v>2.5960000000000001</c:v>
                </c:pt>
                <c:pt idx="329">
                  <c:v>2.605</c:v>
                </c:pt>
                <c:pt idx="330">
                  <c:v>2.6349999999999998</c:v>
                </c:pt>
                <c:pt idx="331">
                  <c:v>2.694</c:v>
                </c:pt>
                <c:pt idx="332">
                  <c:v>2.7170000000000001</c:v>
                </c:pt>
                <c:pt idx="333">
                  <c:v>2.7509999999999999</c:v>
                </c:pt>
                <c:pt idx="334">
                  <c:v>2.758</c:v>
                </c:pt>
                <c:pt idx="335">
                  <c:v>2.8039999999999998</c:v>
                </c:pt>
                <c:pt idx="336">
                  <c:v>2.8029999999999999</c:v>
                </c:pt>
                <c:pt idx="337">
                  <c:v>2.82</c:v>
                </c:pt>
                <c:pt idx="338">
                  <c:v>2.9359999999999999</c:v>
                </c:pt>
                <c:pt idx="339">
                  <c:v>2.907</c:v>
                </c:pt>
                <c:pt idx="340">
                  <c:v>2.9350000000000001</c:v>
                </c:pt>
                <c:pt idx="341">
                  <c:v>2.9790000000000001</c:v>
                </c:pt>
                <c:pt idx="342">
                  <c:v>2.9649999999999999</c:v>
                </c:pt>
                <c:pt idx="343">
                  <c:v>2.8439999999999999</c:v>
                </c:pt>
                <c:pt idx="344">
                  <c:v>2.9260000000000002</c:v>
                </c:pt>
                <c:pt idx="345">
                  <c:v>3.0190000000000001</c:v>
                </c:pt>
                <c:pt idx="346">
                  <c:v>3.0630000000000002</c:v>
                </c:pt>
                <c:pt idx="347">
                  <c:v>3.1379999999999999</c:v>
                </c:pt>
                <c:pt idx="348">
                  <c:v>3.1150000000000002</c:v>
                </c:pt>
                <c:pt idx="349">
                  <c:v>3.1269999999999998</c:v>
                </c:pt>
                <c:pt idx="350">
                  <c:v>3.14</c:v>
                </c:pt>
                <c:pt idx="351">
                  <c:v>3.1739999999999999</c:v>
                </c:pt>
                <c:pt idx="352">
                  <c:v>3.0920000000000001</c:v>
                </c:pt>
                <c:pt idx="353">
                  <c:v>3.157</c:v>
                </c:pt>
                <c:pt idx="354">
                  <c:v>3.2570000000000001</c:v>
                </c:pt>
                <c:pt idx="355">
                  <c:v>3.3460000000000001</c:v>
                </c:pt>
                <c:pt idx="356">
                  <c:v>3.3420000000000001</c:v>
                </c:pt>
                <c:pt idx="357">
                  <c:v>3.3260000000000001</c:v>
                </c:pt>
                <c:pt idx="358">
                  <c:v>3.2850000000000001</c:v>
                </c:pt>
                <c:pt idx="359">
                  <c:v>3.2069999999999999</c:v>
                </c:pt>
                <c:pt idx="360">
                  <c:v>3.1419999999999999</c:v>
                </c:pt>
                <c:pt idx="361">
                  <c:v>3.0920000000000001</c:v>
                </c:pt>
                <c:pt idx="362">
                  <c:v>3.02</c:v>
                </c:pt>
                <c:pt idx="363">
                  <c:v>3.024</c:v>
                </c:pt>
                <c:pt idx="364">
                  <c:v>2.992</c:v>
                </c:pt>
                <c:pt idx="365">
                  <c:v>2.9670000000000001</c:v>
                </c:pt>
                <c:pt idx="366">
                  <c:v>2.8090000000000002</c:v>
                </c:pt>
                <c:pt idx="367">
                  <c:v>2.8490000000000002</c:v>
                </c:pt>
                <c:pt idx="368">
                  <c:v>2.8450000000000002</c:v>
                </c:pt>
                <c:pt idx="369">
                  <c:v>2.8359999999999999</c:v>
                </c:pt>
                <c:pt idx="370">
                  <c:v>2.85</c:v>
                </c:pt>
                <c:pt idx="371">
                  <c:v>2.851</c:v>
                </c:pt>
                <c:pt idx="372">
                  <c:v>2.754</c:v>
                </c:pt>
                <c:pt idx="373">
                  <c:v>2.7389999999999999</c:v>
                </c:pt>
                <c:pt idx="374">
                  <c:v>2.718</c:v>
                </c:pt>
                <c:pt idx="375">
                  <c:v>2.661</c:v>
                </c:pt>
                <c:pt idx="376">
                  <c:v>2.653</c:v>
                </c:pt>
                <c:pt idx="377">
                  <c:v>2.544</c:v>
                </c:pt>
                <c:pt idx="378">
                  <c:v>2.4489999999999998</c:v>
                </c:pt>
                <c:pt idx="379">
                  <c:v>2.4390000000000001</c:v>
                </c:pt>
                <c:pt idx="380">
                  <c:v>2.1880000000000002</c:v>
                </c:pt>
                <c:pt idx="381">
                  <c:v>2.2240000000000002</c:v>
                </c:pt>
                <c:pt idx="382">
                  <c:v>2.1429999999999998</c:v>
                </c:pt>
                <c:pt idx="383">
                  <c:v>2.1259999999999999</c:v>
                </c:pt>
                <c:pt idx="384">
                  <c:v>2.2250000000000001</c:v>
                </c:pt>
                <c:pt idx="385">
                  <c:v>2.1640000000000001</c:v>
                </c:pt>
                <c:pt idx="386">
                  <c:v>2.0179999999999998</c:v>
                </c:pt>
                <c:pt idx="387">
                  <c:v>2.0089999999999999</c:v>
                </c:pt>
                <c:pt idx="388">
                  <c:v>1.9039999999999999</c:v>
                </c:pt>
                <c:pt idx="389">
                  <c:v>1.95</c:v>
                </c:pt>
                <c:pt idx="390">
                  <c:v>2.028</c:v>
                </c:pt>
                <c:pt idx="391">
                  <c:v>2.08</c:v>
                </c:pt>
                <c:pt idx="392">
                  <c:v>2.0089999999999999</c:v>
                </c:pt>
                <c:pt idx="393">
                  <c:v>1.9470000000000001</c:v>
                </c:pt>
                <c:pt idx="394">
                  <c:v>1.913</c:v>
                </c:pt>
                <c:pt idx="395">
                  <c:v>1.8360000000000001</c:v>
                </c:pt>
                <c:pt idx="396">
                  <c:v>1.9670000000000001</c:v>
                </c:pt>
                <c:pt idx="397">
                  <c:v>1.9039999999999999</c:v>
                </c:pt>
                <c:pt idx="398">
                  <c:v>1.9870000000000001</c:v>
                </c:pt>
                <c:pt idx="399">
                  <c:v>2.0230000000000001</c:v>
                </c:pt>
                <c:pt idx="400">
                  <c:v>2.0830000000000002</c:v>
                </c:pt>
                <c:pt idx="401">
                  <c:v>2.1190000000000002</c:v>
                </c:pt>
                <c:pt idx="402">
                  <c:v>2.2120000000000002</c:v>
                </c:pt>
                <c:pt idx="403">
                  <c:v>2.2040000000000002</c:v>
                </c:pt>
                <c:pt idx="404">
                  <c:v>2.036</c:v>
                </c:pt>
                <c:pt idx="405">
                  <c:v>2.036</c:v>
                </c:pt>
                <c:pt idx="406">
                  <c:v>2.117</c:v>
                </c:pt>
                <c:pt idx="407">
                  <c:v>1.748</c:v>
                </c:pt>
                <c:pt idx="408">
                  <c:v>1.782</c:v>
                </c:pt>
                <c:pt idx="409">
                  <c:v>1.895</c:v>
                </c:pt>
                <c:pt idx="410">
                  <c:v>2.0379999999999998</c:v>
                </c:pt>
                <c:pt idx="412">
                  <c:v>2.16</c:v>
                </c:pt>
                <c:pt idx="413">
                  <c:v>2.2589999999999999</c:v>
                </c:pt>
                <c:pt idx="414">
                  <c:v>2.2799999999999998</c:v>
                </c:pt>
                <c:pt idx="415">
                  <c:v>2.2599999999999998</c:v>
                </c:pt>
                <c:pt idx="416">
                  <c:v>2.3069999999999999</c:v>
                </c:pt>
                <c:pt idx="417">
                  <c:v>2.4369999999999998</c:v>
                </c:pt>
                <c:pt idx="418">
                  <c:v>2.444</c:v>
                </c:pt>
                <c:pt idx="419">
                  <c:v>2.4980000000000002</c:v>
                </c:pt>
                <c:pt idx="420">
                  <c:v>2.4860000000000002</c:v>
                </c:pt>
                <c:pt idx="421">
                  <c:v>2.601</c:v>
                </c:pt>
                <c:pt idx="422">
                  <c:v>2.54</c:v>
                </c:pt>
                <c:pt idx="423">
                  <c:v>2.7810000000000001</c:v>
                </c:pt>
                <c:pt idx="424">
                  <c:v>2.6110000000000002</c:v>
                </c:pt>
                <c:pt idx="425">
                  <c:v>2.8290000000000002</c:v>
                </c:pt>
                <c:pt idx="426">
                  <c:v>2.88</c:v>
                </c:pt>
                <c:pt idx="427">
                  <c:v>2.8149999999999999</c:v>
                </c:pt>
                <c:pt idx="428">
                  <c:v>2.7589999999999999</c:v>
                </c:pt>
                <c:pt idx="429">
                  <c:v>2.83</c:v>
                </c:pt>
                <c:pt idx="430">
                  <c:v>2.9079999999999999</c:v>
                </c:pt>
                <c:pt idx="431">
                  <c:v>2.8660000000000001</c:v>
                </c:pt>
                <c:pt idx="432">
                  <c:v>2.903</c:v>
                </c:pt>
                <c:pt idx="433">
                  <c:v>2.8780000000000001</c:v>
                </c:pt>
                <c:pt idx="434">
                  <c:v>2.9889999999999999</c:v>
                </c:pt>
                <c:pt idx="435">
                  <c:v>2.9510000000000001</c:v>
                </c:pt>
                <c:pt idx="436">
                  <c:v>3.07</c:v>
                </c:pt>
                <c:pt idx="437">
                  <c:v>3.0880000000000001</c:v>
                </c:pt>
                <c:pt idx="438">
                  <c:v>3.056</c:v>
                </c:pt>
                <c:pt idx="439">
                  <c:v>2.964</c:v>
                </c:pt>
                <c:pt idx="440">
                  <c:v>3.0030000000000001</c:v>
                </c:pt>
                <c:pt idx="441">
                  <c:v>2.9780000000000002</c:v>
                </c:pt>
                <c:pt idx="442">
                  <c:v>3.0049999999999999</c:v>
                </c:pt>
                <c:pt idx="443">
                  <c:v>2.9769999999999999</c:v>
                </c:pt>
                <c:pt idx="444">
                  <c:v>3.0859999999999999</c:v>
                </c:pt>
                <c:pt idx="445">
                  <c:v>3.1360000000000001</c:v>
                </c:pt>
                <c:pt idx="446">
                  <c:v>3.2170000000000001</c:v>
                </c:pt>
                <c:pt idx="447">
                  <c:v>3.1309999999999998</c:v>
                </c:pt>
                <c:pt idx="448">
                  <c:v>3.1349999999999998</c:v>
                </c:pt>
                <c:pt idx="449">
                  <c:v>3.17</c:v>
                </c:pt>
                <c:pt idx="450">
                  <c:v>3.137</c:v>
                </c:pt>
                <c:pt idx="451">
                  <c:v>3.161</c:v>
                </c:pt>
                <c:pt idx="452">
                  <c:v>3.1030000000000002</c:v>
                </c:pt>
                <c:pt idx="453">
                  <c:v>3.109</c:v>
                </c:pt>
                <c:pt idx="454">
                  <c:v>3.1840000000000002</c:v>
                </c:pt>
                <c:pt idx="455">
                  <c:v>3.2160000000000002</c:v>
                </c:pt>
                <c:pt idx="456">
                  <c:v>3.2429999999999999</c:v>
                </c:pt>
                <c:pt idx="457">
                  <c:v>3.177</c:v>
                </c:pt>
                <c:pt idx="458">
                  <c:v>3.3079999999999998</c:v>
                </c:pt>
                <c:pt idx="459">
                  <c:v>3.2429999999999999</c:v>
                </c:pt>
                <c:pt idx="460">
                  <c:v>3.2730000000000001</c:v>
                </c:pt>
                <c:pt idx="461">
                  <c:v>3.29</c:v>
                </c:pt>
                <c:pt idx="462">
                  <c:v>3.27</c:v>
                </c:pt>
                <c:pt idx="463">
                  <c:v>3.32</c:v>
                </c:pt>
                <c:pt idx="464">
                  <c:v>3.3140000000000001</c:v>
                </c:pt>
                <c:pt idx="465">
                  <c:v>3.3460000000000001</c:v>
                </c:pt>
                <c:pt idx="466">
                  <c:v>3.3239999999999998</c:v>
                </c:pt>
                <c:pt idx="467">
                  <c:v>3.37</c:v>
                </c:pt>
                <c:pt idx="468">
                  <c:v>3.3690000000000002</c:v>
                </c:pt>
                <c:pt idx="469">
                  <c:v>3.3570000000000002</c:v>
                </c:pt>
                <c:pt idx="470">
                  <c:v>3.34</c:v>
                </c:pt>
                <c:pt idx="471">
                  <c:v>3.3239999999999998</c:v>
                </c:pt>
                <c:pt idx="472">
                  <c:v>3.3180000000000001</c:v>
                </c:pt>
                <c:pt idx="473">
                  <c:v>3.306</c:v>
                </c:pt>
                <c:pt idx="474">
                  <c:v>3.3170000000000002</c:v>
                </c:pt>
                <c:pt idx="475">
                  <c:v>3.3780000000000001</c:v>
                </c:pt>
                <c:pt idx="476">
                  <c:v>3.38</c:v>
                </c:pt>
                <c:pt idx="477">
                  <c:v>3.3279999999999998</c:v>
                </c:pt>
                <c:pt idx="478">
                  <c:v>3.4049999999999998</c:v>
                </c:pt>
                <c:pt idx="479">
                  <c:v>3.3679999999999999</c:v>
                </c:pt>
                <c:pt idx="480">
                  <c:v>3.34</c:v>
                </c:pt>
                <c:pt idx="481">
                  <c:v>3.319</c:v>
                </c:pt>
                <c:pt idx="482">
                  <c:v>3.3410000000000002</c:v>
                </c:pt>
                <c:pt idx="483">
                  <c:v>3.33</c:v>
                </c:pt>
                <c:pt idx="484">
                  <c:v>3.266</c:v>
                </c:pt>
                <c:pt idx="485">
                  <c:v>3.3029999999999999</c:v>
                </c:pt>
                <c:pt idx="486">
                  <c:v>3.31</c:v>
                </c:pt>
                <c:pt idx="487">
                  <c:v>3.26</c:v>
                </c:pt>
                <c:pt idx="488">
                  <c:v>3.3450000000000002</c:v>
                </c:pt>
                <c:pt idx="489">
                  <c:v>3.1579999999999999</c:v>
                </c:pt>
                <c:pt idx="490">
                  <c:v>2.9340000000000002</c:v>
                </c:pt>
                <c:pt idx="491">
                  <c:v>2.992</c:v>
                </c:pt>
                <c:pt idx="492">
                  <c:v>3.0470000000000002</c:v>
                </c:pt>
                <c:pt idx="493">
                  <c:v>2.97</c:v>
                </c:pt>
                <c:pt idx="494">
                  <c:v>3.0750000000000002</c:v>
                </c:pt>
                <c:pt idx="495">
                  <c:v>3.1419999999999999</c:v>
                </c:pt>
                <c:pt idx="496">
                  <c:v>3.0579999999999998</c:v>
                </c:pt>
                <c:pt idx="497">
                  <c:v>3.0209999999999999</c:v>
                </c:pt>
                <c:pt idx="498">
                  <c:v>2.8140000000000001</c:v>
                </c:pt>
                <c:pt idx="499">
                  <c:v>2.8919999999999999</c:v>
                </c:pt>
                <c:pt idx="500">
                  <c:v>2.85</c:v>
                </c:pt>
                <c:pt idx="501">
                  <c:v>2.9380000000000002</c:v>
                </c:pt>
                <c:pt idx="502">
                  <c:v>2.8780000000000001</c:v>
                </c:pt>
                <c:pt idx="503">
                  <c:v>2.911</c:v>
                </c:pt>
                <c:pt idx="504">
                  <c:v>2.9510000000000001</c:v>
                </c:pt>
                <c:pt idx="505">
                  <c:v>2.847</c:v>
                </c:pt>
                <c:pt idx="506">
                  <c:v>2.7109999999999999</c:v>
                </c:pt>
                <c:pt idx="507">
                  <c:v>2.6120000000000001</c:v>
                </c:pt>
                <c:pt idx="508">
                  <c:v>2.5569999999999999</c:v>
                </c:pt>
                <c:pt idx="509">
                  <c:v>2.5529999999999999</c:v>
                </c:pt>
                <c:pt idx="510">
                  <c:v>2.5299999999999998</c:v>
                </c:pt>
                <c:pt idx="511">
                  <c:v>2.4990000000000001</c:v>
                </c:pt>
                <c:pt idx="512">
                  <c:v>2.383</c:v>
                </c:pt>
                <c:pt idx="513" formatCode="0.000">
                  <c:v>2.3855837563451781</c:v>
                </c:pt>
                <c:pt idx="514" formatCode="0.000">
                  <c:v>2.3407106598984773</c:v>
                </c:pt>
                <c:pt idx="515" formatCode="0.000">
                  <c:v>2.2126903553299493</c:v>
                </c:pt>
                <c:pt idx="516" formatCode="0.000">
                  <c:v>2.1595939086294416</c:v>
                </c:pt>
                <c:pt idx="517" formatCode="0.000">
                  <c:v>2.2100507614213201</c:v>
                </c:pt>
                <c:pt idx="518" formatCode="0.000">
                  <c:v>2.1860913705583758</c:v>
                </c:pt>
                <c:pt idx="519" formatCode="0.000">
                  <c:v>2.2630456852791876</c:v>
                </c:pt>
                <c:pt idx="520" formatCode="0.000">
                  <c:v>2.2236548223350256</c:v>
                </c:pt>
                <c:pt idx="521" formatCode="0.000">
                  <c:v>2.199187817258883</c:v>
                </c:pt>
                <c:pt idx="522">
                  <c:v>2.2730000000000001</c:v>
                </c:pt>
                <c:pt idx="523">
                  <c:v>2.302</c:v>
                </c:pt>
                <c:pt idx="524">
                  <c:v>2.4449999999999998</c:v>
                </c:pt>
                <c:pt idx="525">
                  <c:v>2.25</c:v>
                </c:pt>
                <c:pt idx="526">
                  <c:v>2.3969999999999998</c:v>
                </c:pt>
                <c:pt idx="527">
                  <c:v>2.448</c:v>
                </c:pt>
                <c:pt idx="528">
                  <c:v>2.4159999999999999</c:v>
                </c:pt>
                <c:pt idx="529">
                  <c:v>2.3959999999999999</c:v>
                </c:pt>
                <c:pt idx="530">
                  <c:v>2.39</c:v>
                </c:pt>
                <c:pt idx="531">
                  <c:v>2.3359999999999999</c:v>
                </c:pt>
                <c:pt idx="532">
                  <c:v>2.4049999999999998</c:v>
                </c:pt>
                <c:pt idx="533">
                  <c:v>2.452</c:v>
                </c:pt>
                <c:pt idx="534">
                  <c:v>2.4369999999999998</c:v>
                </c:pt>
                <c:pt idx="535">
                  <c:v>2.548</c:v>
                </c:pt>
                <c:pt idx="536">
                  <c:v>2.444</c:v>
                </c:pt>
                <c:pt idx="537">
                  <c:v>2.3650000000000002</c:v>
                </c:pt>
                <c:pt idx="538">
                  <c:v>2.423</c:v>
                </c:pt>
                <c:pt idx="539">
                  <c:v>2.5110000000000001</c:v>
                </c:pt>
                <c:pt idx="540">
                  <c:v>2.367</c:v>
                </c:pt>
                <c:pt idx="541">
                  <c:v>2.278</c:v>
                </c:pt>
                <c:pt idx="542">
                  <c:v>2.3580000000000001</c:v>
                </c:pt>
                <c:pt idx="543">
                  <c:v>2.399</c:v>
                </c:pt>
                <c:pt idx="544">
                  <c:v>2.278</c:v>
                </c:pt>
                <c:pt idx="545">
                  <c:v>2.36</c:v>
                </c:pt>
                <c:pt idx="546">
                  <c:v>2.4550000000000001</c:v>
                </c:pt>
                <c:pt idx="547">
                  <c:v>2.4079999999999999</c:v>
                </c:pt>
                <c:pt idx="548">
                  <c:v>2.3620000000000001</c:v>
                </c:pt>
                <c:pt idx="549">
                  <c:v>2.427</c:v>
                </c:pt>
                <c:pt idx="550">
                  <c:v>2.2930000000000001</c:v>
                </c:pt>
                <c:pt idx="551">
                  <c:v>2.266</c:v>
                </c:pt>
                <c:pt idx="552">
                  <c:v>2.34</c:v>
                </c:pt>
                <c:pt idx="553">
                  <c:v>2.3490000000000002</c:v>
                </c:pt>
                <c:pt idx="554">
                  <c:v>2.31</c:v>
                </c:pt>
                <c:pt idx="555">
                  <c:v>2.31</c:v>
                </c:pt>
                <c:pt idx="556">
                  <c:v>2.1760000000000002</c:v>
                </c:pt>
                <c:pt idx="557">
                  <c:v>2.282</c:v>
                </c:pt>
                <c:pt idx="558">
                  <c:v>2.367</c:v>
                </c:pt>
                <c:pt idx="559">
                  <c:v>2.4350000000000001</c:v>
                </c:pt>
                <c:pt idx="560">
                  <c:v>2.5830000000000002</c:v>
                </c:pt>
                <c:pt idx="561">
                  <c:v>2.57</c:v>
                </c:pt>
                <c:pt idx="562">
                  <c:v>2.6680000000000001</c:v>
                </c:pt>
                <c:pt idx="563">
                  <c:v>2.7389999999999999</c:v>
                </c:pt>
                <c:pt idx="564">
                  <c:v>2.6659999999999999</c:v>
                </c:pt>
                <c:pt idx="565">
                  <c:v>2.6869999999999998</c:v>
                </c:pt>
                <c:pt idx="566">
                  <c:v>2.7109999999999999</c:v>
                </c:pt>
                <c:pt idx="567">
                  <c:v>2.8039999999999998</c:v>
                </c:pt>
                <c:pt idx="568">
                  <c:v>2.6960000000000002</c:v>
                </c:pt>
                <c:pt idx="569">
                  <c:v>2.7309999999999999</c:v>
                </c:pt>
                <c:pt idx="570">
                  <c:v>2.5819999999999999</c:v>
                </c:pt>
                <c:pt idx="571">
                  <c:v>2.6629999999999998</c:v>
                </c:pt>
                <c:pt idx="572">
                  <c:v>2.706</c:v>
                </c:pt>
                <c:pt idx="573">
                  <c:v>2.762</c:v>
                </c:pt>
                <c:pt idx="574">
                  <c:v>2.536</c:v>
                </c:pt>
                <c:pt idx="575">
                  <c:v>2.722</c:v>
                </c:pt>
                <c:pt idx="576">
                  <c:v>2.72</c:v>
                </c:pt>
                <c:pt idx="577">
                  <c:v>2.7429999999999999</c:v>
                </c:pt>
                <c:pt idx="578">
                  <c:v>2.5870000000000002</c:v>
                </c:pt>
                <c:pt idx="579">
                  <c:v>2.7789999999999999</c:v>
                </c:pt>
                <c:pt idx="580">
                  <c:v>2.7730000000000001</c:v>
                </c:pt>
                <c:pt idx="581">
                  <c:v>2.8450000000000002</c:v>
                </c:pt>
                <c:pt idx="582">
                  <c:v>2.8660000000000001</c:v>
                </c:pt>
                <c:pt idx="583">
                  <c:v>2.9740000000000002</c:v>
                </c:pt>
                <c:pt idx="584">
                  <c:v>3.0680000000000001</c:v>
                </c:pt>
                <c:pt idx="585">
                  <c:v>3.0649999999999999</c:v>
                </c:pt>
                <c:pt idx="586">
                  <c:v>3.044</c:v>
                </c:pt>
                <c:pt idx="587">
                  <c:v>3.1520000000000001</c:v>
                </c:pt>
                <c:pt idx="588">
                  <c:v>2.9969999999999999</c:v>
                </c:pt>
                <c:pt idx="589">
                  <c:v>3.109</c:v>
                </c:pt>
                <c:pt idx="590">
                  <c:v>3.1080000000000001</c:v>
                </c:pt>
                <c:pt idx="591">
                  <c:v>3.081</c:v>
                </c:pt>
                <c:pt idx="592">
                  <c:v>3.1030000000000002</c:v>
                </c:pt>
                <c:pt idx="593">
                  <c:v>2.99</c:v>
                </c:pt>
                <c:pt idx="594">
                  <c:v>3.1280000000000001</c:v>
                </c:pt>
                <c:pt idx="595">
                  <c:v>3.1760000000000002</c:v>
                </c:pt>
                <c:pt idx="596">
                  <c:v>3.2229999999999999</c:v>
                </c:pt>
                <c:pt idx="597">
                  <c:v>3.2410000000000001</c:v>
                </c:pt>
                <c:pt idx="598">
                  <c:v>3.3119999999999998</c:v>
                </c:pt>
                <c:pt idx="599">
                  <c:v>3.3079999999999998</c:v>
                </c:pt>
                <c:pt idx="600">
                  <c:v>3.3109999999999999</c:v>
                </c:pt>
                <c:pt idx="601">
                  <c:v>3.3730000000000002</c:v>
                </c:pt>
                <c:pt idx="602">
                  <c:v>3.3359999999999999</c:v>
                </c:pt>
                <c:pt idx="603">
                  <c:v>3.3260000000000001</c:v>
                </c:pt>
                <c:pt idx="604">
                  <c:v>3.3140000000000001</c:v>
                </c:pt>
                <c:pt idx="605">
                  <c:v>3.3439999999999999</c:v>
                </c:pt>
                <c:pt idx="606">
                  <c:v>3.3039999999999998</c:v>
                </c:pt>
                <c:pt idx="607">
                  <c:v>3.2839999999999998</c:v>
                </c:pt>
                <c:pt idx="608">
                  <c:v>3.294</c:v>
                </c:pt>
                <c:pt idx="609">
                  <c:v>3.2879999999999998</c:v>
                </c:pt>
                <c:pt idx="610">
                  <c:v>3.2970000000000002</c:v>
                </c:pt>
                <c:pt idx="611">
                  <c:v>3.3340000000000001</c:v>
                </c:pt>
                <c:pt idx="612">
                  <c:v>3.387</c:v>
                </c:pt>
                <c:pt idx="613">
                  <c:v>3.3639999999999999</c:v>
                </c:pt>
                <c:pt idx="614">
                  <c:v>3.4729999999999999</c:v>
                </c:pt>
                <c:pt idx="615">
                  <c:v>3.45</c:v>
                </c:pt>
                <c:pt idx="616">
                  <c:v>3.5249999999999999</c:v>
                </c:pt>
                <c:pt idx="617">
                  <c:v>3.593</c:v>
                </c:pt>
                <c:pt idx="618">
                  <c:v>3.641</c:v>
                </c:pt>
                <c:pt idx="619">
                  <c:v>3.5880000000000001</c:v>
                </c:pt>
                <c:pt idx="620">
                  <c:v>3.7629999999999999</c:v>
                </c:pt>
                <c:pt idx="621">
                  <c:v>3.8370000000000002</c:v>
                </c:pt>
                <c:pt idx="622">
                  <c:v>3.6869999999999998</c:v>
                </c:pt>
                <c:pt idx="623">
                  <c:v>3.823</c:v>
                </c:pt>
                <c:pt idx="624">
                  <c:v>3.8740000000000001</c:v>
                </c:pt>
                <c:pt idx="625">
                  <c:v>3.7570000000000001</c:v>
                </c:pt>
                <c:pt idx="626">
                  <c:v>3.6669999999999998</c:v>
                </c:pt>
                <c:pt idx="627">
                  <c:v>3.718</c:v>
                </c:pt>
                <c:pt idx="628">
                  <c:v>3.6909999999999998</c:v>
                </c:pt>
                <c:pt idx="629">
                  <c:v>3.6819999999999999</c:v>
                </c:pt>
                <c:pt idx="630">
                  <c:v>3.6230000000000002</c:v>
                </c:pt>
                <c:pt idx="631">
                  <c:v>3.585</c:v>
                </c:pt>
                <c:pt idx="632">
                  <c:v>3.4860000000000002</c:v>
                </c:pt>
                <c:pt idx="633">
                  <c:v>3.427</c:v>
                </c:pt>
                <c:pt idx="634">
                  <c:v>3.3279999999999998</c:v>
                </c:pt>
                <c:pt idx="635">
                  <c:v>3.3809999999999998</c:v>
                </c:pt>
                <c:pt idx="636">
                  <c:v>3.387</c:v>
                </c:pt>
                <c:pt idx="637">
                  <c:v>3.3090000000000002</c:v>
                </c:pt>
                <c:pt idx="638">
                  <c:v>3.3319999999999999</c:v>
                </c:pt>
                <c:pt idx="639">
                  <c:v>3.2679999999999998</c:v>
                </c:pt>
                <c:pt idx="640">
                  <c:v>3.2949999999999999</c:v>
                </c:pt>
                <c:pt idx="641">
                  <c:v>3.2370000000000001</c:v>
                </c:pt>
                <c:pt idx="642">
                  <c:v>3.3849999999999998</c:v>
                </c:pt>
                <c:pt idx="643">
                  <c:v>3.3940000000000001</c:v>
                </c:pt>
                <c:pt idx="644">
                  <c:v>3.2229999999999999</c:v>
                </c:pt>
                <c:pt idx="645">
                  <c:v>3.0579999999999998</c:v>
                </c:pt>
                <c:pt idx="646">
                  <c:v>3.032</c:v>
                </c:pt>
                <c:pt idx="647" formatCode="0.000">
                  <c:v>2.9</c:v>
                </c:pt>
                <c:pt idx="648">
                  <c:v>2.9620000000000002</c:v>
                </c:pt>
                <c:pt idx="649" formatCode="0.000">
                  <c:v>2.91</c:v>
                </c:pt>
                <c:pt idx="650">
                  <c:v>2.9750000000000001</c:v>
                </c:pt>
                <c:pt idx="651">
                  <c:v>2.895</c:v>
                </c:pt>
                <c:pt idx="652">
                  <c:v>2.976</c:v>
                </c:pt>
                <c:pt idx="653">
                  <c:v>3.0459999999999998</c:v>
                </c:pt>
                <c:pt idx="654">
                  <c:v>2.952</c:v>
                </c:pt>
                <c:pt idx="655">
                  <c:v>2.9460000000000002</c:v>
                </c:pt>
                <c:pt idx="656" formatCode="0.000">
                  <c:v>2.68</c:v>
                </c:pt>
                <c:pt idx="657">
                  <c:v>2.8460000000000001</c:v>
                </c:pt>
                <c:pt idx="658" formatCode="0.000">
                  <c:v>2.87</c:v>
                </c:pt>
                <c:pt idx="659">
                  <c:v>2.7730000000000001</c:v>
                </c:pt>
                <c:pt idx="660">
                  <c:v>2.6539999999999999</c:v>
                </c:pt>
                <c:pt idx="661">
                  <c:v>2.5219999999999998</c:v>
                </c:pt>
                <c:pt idx="662">
                  <c:v>2.6720000000000002</c:v>
                </c:pt>
                <c:pt idx="663" formatCode="0.000">
                  <c:v>2.65</c:v>
                </c:pt>
                <c:pt idx="664">
                  <c:v>2.7410000000000001</c:v>
                </c:pt>
                <c:pt idx="665">
                  <c:v>2.7069999999999999</c:v>
                </c:pt>
                <c:pt idx="666">
                  <c:v>2.7690000000000001</c:v>
                </c:pt>
                <c:pt idx="667">
                  <c:v>2.7530000000000001</c:v>
                </c:pt>
                <c:pt idx="668">
                  <c:v>2.702</c:v>
                </c:pt>
                <c:pt idx="669">
                  <c:v>2.6890000000000001</c:v>
                </c:pt>
                <c:pt idx="670">
                  <c:v>2.4649999999999999</c:v>
                </c:pt>
                <c:pt idx="671">
                  <c:v>2.48</c:v>
                </c:pt>
                <c:pt idx="672">
                  <c:v>2.5459999999999998</c:v>
                </c:pt>
                <c:pt idx="673">
                  <c:v>2.5819999999999999</c:v>
                </c:pt>
                <c:pt idx="674">
                  <c:v>2.5299999999999998</c:v>
                </c:pt>
                <c:pt idx="675">
                  <c:v>2.585</c:v>
                </c:pt>
                <c:pt idx="676">
                  <c:v>2.5569999999999999</c:v>
                </c:pt>
                <c:pt idx="677">
                  <c:v>2.4830000000000001</c:v>
                </c:pt>
                <c:pt idx="678">
                  <c:v>2.5510000000000002</c:v>
                </c:pt>
                <c:pt idx="679">
                  <c:v>2.508</c:v>
                </c:pt>
                <c:pt idx="680">
                  <c:v>2.4780000000000002</c:v>
                </c:pt>
                <c:pt idx="681">
                  <c:v>2.5339999999999998</c:v>
                </c:pt>
                <c:pt idx="682">
                  <c:v>2.6230000000000002</c:v>
                </c:pt>
                <c:pt idx="683">
                  <c:v>2.5070000000000001</c:v>
                </c:pt>
                <c:pt idx="684" formatCode="0.000">
                  <c:v>2.5299999999999998</c:v>
                </c:pt>
                <c:pt idx="685">
                  <c:v>2.6520000000000001</c:v>
                </c:pt>
                <c:pt idx="686">
                  <c:v>2.6040000000000001</c:v>
                </c:pt>
                <c:pt idx="687">
                  <c:v>2.6459999999999999</c:v>
                </c:pt>
                <c:pt idx="688">
                  <c:v>2.6829999999999998</c:v>
                </c:pt>
                <c:pt idx="689">
                  <c:v>2.536</c:v>
                </c:pt>
                <c:pt idx="690">
                  <c:v>2.6150000000000002</c:v>
                </c:pt>
                <c:pt idx="691">
                  <c:v>2.5939999999999999</c:v>
                </c:pt>
                <c:pt idx="692">
                  <c:v>2.4630000000000001</c:v>
                </c:pt>
                <c:pt idx="693">
                  <c:v>2.4580000000000002</c:v>
                </c:pt>
                <c:pt idx="694">
                  <c:v>2.601</c:v>
                </c:pt>
                <c:pt idx="695">
                  <c:v>2.633</c:v>
                </c:pt>
                <c:pt idx="696">
                  <c:v>2.69</c:v>
                </c:pt>
                <c:pt idx="697">
                  <c:v>2.7189999999999999</c:v>
                </c:pt>
                <c:pt idx="698">
                  <c:v>2.7149999999999999</c:v>
                </c:pt>
                <c:pt idx="699">
                  <c:v>2.714</c:v>
                </c:pt>
                <c:pt idx="700">
                  <c:v>2.7919999999999998</c:v>
                </c:pt>
                <c:pt idx="701">
                  <c:v>2.8439999999999999</c:v>
                </c:pt>
                <c:pt idx="702">
                  <c:v>3.0059999999999998</c:v>
                </c:pt>
                <c:pt idx="703">
                  <c:v>3.0190000000000001</c:v>
                </c:pt>
                <c:pt idx="704">
                  <c:v>2.956</c:v>
                </c:pt>
                <c:pt idx="705">
                  <c:v>2.9279999999999999</c:v>
                </c:pt>
                <c:pt idx="706">
                  <c:v>2.9940000000000002</c:v>
                </c:pt>
                <c:pt idx="707">
                  <c:v>2.9849999999999999</c:v>
                </c:pt>
                <c:pt idx="708">
                  <c:v>3.125</c:v>
                </c:pt>
                <c:pt idx="709">
                  <c:v>3.2229999999999999</c:v>
                </c:pt>
                <c:pt idx="710">
                  <c:v>3.2280000000000002</c:v>
                </c:pt>
                <c:pt idx="711">
                  <c:v>3.3610000000000002</c:v>
                </c:pt>
                <c:pt idx="712">
                  <c:v>3.2530000000000001</c:v>
                </c:pt>
                <c:pt idx="713">
                  <c:v>3.387</c:v>
                </c:pt>
                <c:pt idx="714">
                  <c:v>3.4180000000000001</c:v>
                </c:pt>
                <c:pt idx="715">
                  <c:v>3.4729999999999999</c:v>
                </c:pt>
                <c:pt idx="716">
                  <c:v>3.5670000000000002</c:v>
                </c:pt>
                <c:pt idx="717">
                  <c:v>3.427</c:v>
                </c:pt>
                <c:pt idx="718">
                  <c:v>3.4380000000000002</c:v>
                </c:pt>
                <c:pt idx="719">
                  <c:v>3.4060000000000001</c:v>
                </c:pt>
                <c:pt idx="720">
                  <c:v>3.5009999999999999</c:v>
                </c:pt>
                <c:pt idx="721">
                  <c:v>3.3340000000000001</c:v>
                </c:pt>
                <c:pt idx="722">
                  <c:v>3.1989999999999998</c:v>
                </c:pt>
                <c:pt idx="723">
                  <c:v>3.306</c:v>
                </c:pt>
                <c:pt idx="724">
                  <c:v>3.4350000000000001</c:v>
                </c:pt>
                <c:pt idx="725" formatCode="0.000">
                  <c:v>3.38</c:v>
                </c:pt>
                <c:pt idx="726">
                  <c:v>3.448</c:v>
                </c:pt>
                <c:pt idx="727">
                  <c:v>3.5190000000000001</c:v>
                </c:pt>
                <c:pt idx="728">
                  <c:v>3.4870000000000001</c:v>
                </c:pt>
                <c:pt idx="729">
                  <c:v>3.544</c:v>
                </c:pt>
                <c:pt idx="730">
                  <c:v>3.5009999999999999</c:v>
                </c:pt>
                <c:pt idx="731">
                  <c:v>3.556</c:v>
                </c:pt>
                <c:pt idx="732">
                  <c:v>3.605</c:v>
                </c:pt>
                <c:pt idx="733">
                  <c:v>3.609</c:v>
                </c:pt>
                <c:pt idx="734" formatCode="0.000">
                  <c:v>3.67</c:v>
                </c:pt>
                <c:pt idx="735">
                  <c:v>3.5720000000000001</c:v>
                </c:pt>
                <c:pt idx="736">
                  <c:v>3.569</c:v>
                </c:pt>
                <c:pt idx="737">
                  <c:v>3.577</c:v>
                </c:pt>
                <c:pt idx="738" formatCode="0.000">
                  <c:v>3.5950000000000002</c:v>
                </c:pt>
                <c:pt idx="739" formatCode="0.000">
                  <c:v>3.601</c:v>
                </c:pt>
                <c:pt idx="740" formatCode="0.000">
                  <c:v>3.6989999999999998</c:v>
                </c:pt>
                <c:pt idx="741" formatCode="0.000">
                  <c:v>3.625</c:v>
                </c:pt>
                <c:pt idx="742" formatCode="0.000">
                  <c:v>3.5249999999999999</c:v>
                </c:pt>
                <c:pt idx="743" formatCode="0.000">
                  <c:v>3.5840000000000001</c:v>
                </c:pt>
                <c:pt idx="744" formatCode="0.000">
                  <c:v>3.504</c:v>
                </c:pt>
                <c:pt idx="745" formatCode="0.000">
                  <c:v>3.6629999999999998</c:v>
                </c:pt>
                <c:pt idx="746" formatCode="0.000">
                  <c:v>3.6</c:v>
                </c:pt>
                <c:pt idx="747" formatCode="0.000">
                  <c:v>3.6320000000000001</c:v>
                </c:pt>
                <c:pt idx="748" formatCode="0.000">
                  <c:v>3.68</c:v>
                </c:pt>
                <c:pt idx="749">
                  <c:v>3.6549999999999998</c:v>
                </c:pt>
                <c:pt idx="750" formatCode="0.000">
                  <c:v>3.5920000000000001</c:v>
                </c:pt>
                <c:pt idx="751" formatCode="0.000">
                  <c:v>3.7389999999999999</c:v>
                </c:pt>
                <c:pt idx="752" formatCode="0.000">
                  <c:v>3.673</c:v>
                </c:pt>
                <c:pt idx="753" formatCode="0.000">
                  <c:v>3.5840000000000001</c:v>
                </c:pt>
                <c:pt idx="754" formatCode="0.000">
                  <c:v>3.6640000000000001</c:v>
                </c:pt>
              </c:numCache>
            </c:numRef>
          </c:yVal>
          <c:smooth val="0"/>
        </c:ser>
        <c:ser>
          <c:idx val="1"/>
          <c:order val="1"/>
          <c:spPr>
            <a:ln w="3175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'Nmax odi  monthly '!$B$5:$B$785</c:f>
              <c:numCache>
                <c:formatCode>0.000</c:formatCode>
                <c:ptCount val="781"/>
                <c:pt idx="0">
                  <c:v>1957.5</c:v>
                </c:pt>
                <c:pt idx="1">
                  <c:v>1957.5833333333333</c:v>
                </c:pt>
                <c:pt idx="2">
                  <c:v>1957.6666666666667</c:v>
                </c:pt>
                <c:pt idx="3">
                  <c:v>1957.75</c:v>
                </c:pt>
                <c:pt idx="4">
                  <c:v>1957.8333333333335</c:v>
                </c:pt>
                <c:pt idx="5">
                  <c:v>1957.9166666666667</c:v>
                </c:pt>
                <c:pt idx="6">
                  <c:v>1958</c:v>
                </c:pt>
                <c:pt idx="7">
                  <c:v>1958.0833333333333</c:v>
                </c:pt>
                <c:pt idx="8">
                  <c:v>1958.1666666666667</c:v>
                </c:pt>
                <c:pt idx="9">
                  <c:v>1958.25</c:v>
                </c:pt>
                <c:pt idx="10">
                  <c:v>1958.3333333333333</c:v>
                </c:pt>
                <c:pt idx="11">
                  <c:v>1958.4166666666667</c:v>
                </c:pt>
                <c:pt idx="12">
                  <c:v>1958.5</c:v>
                </c:pt>
                <c:pt idx="13">
                  <c:v>1958.5833333333333</c:v>
                </c:pt>
                <c:pt idx="14">
                  <c:v>1958.6666666666667</c:v>
                </c:pt>
                <c:pt idx="15">
                  <c:v>1958.75</c:v>
                </c:pt>
                <c:pt idx="16">
                  <c:v>1958.8333333333333</c:v>
                </c:pt>
                <c:pt idx="17">
                  <c:v>1958.9166666666667</c:v>
                </c:pt>
                <c:pt idx="18">
                  <c:v>1959</c:v>
                </c:pt>
                <c:pt idx="19">
                  <c:v>1959.0833333333333</c:v>
                </c:pt>
                <c:pt idx="20">
                  <c:v>1959.1666666666667</c:v>
                </c:pt>
                <c:pt idx="21">
                  <c:v>1959.25</c:v>
                </c:pt>
                <c:pt idx="22">
                  <c:v>1959.3333333333335</c:v>
                </c:pt>
                <c:pt idx="23">
                  <c:v>1959.4166666666667</c:v>
                </c:pt>
                <c:pt idx="24">
                  <c:v>1959.5</c:v>
                </c:pt>
                <c:pt idx="25">
                  <c:v>1959.5833333333335</c:v>
                </c:pt>
                <c:pt idx="26">
                  <c:v>1959.6666666666667</c:v>
                </c:pt>
                <c:pt idx="27">
                  <c:v>1959.75</c:v>
                </c:pt>
                <c:pt idx="28">
                  <c:v>1959.8333333333335</c:v>
                </c:pt>
                <c:pt idx="29">
                  <c:v>1959.9166666666667</c:v>
                </c:pt>
                <c:pt idx="30">
                  <c:v>1960</c:v>
                </c:pt>
                <c:pt idx="31">
                  <c:v>1960.0833333333335</c:v>
                </c:pt>
                <c:pt idx="32">
                  <c:v>1960.1666666666667</c:v>
                </c:pt>
                <c:pt idx="33">
                  <c:v>1960.25</c:v>
                </c:pt>
                <c:pt idx="34">
                  <c:v>1960.3333333333335</c:v>
                </c:pt>
                <c:pt idx="35">
                  <c:v>1960.4166666666667</c:v>
                </c:pt>
                <c:pt idx="36">
                  <c:v>1960.5</c:v>
                </c:pt>
                <c:pt idx="37">
                  <c:v>1960.5833333333335</c:v>
                </c:pt>
                <c:pt idx="38">
                  <c:v>1960.6666666666667</c:v>
                </c:pt>
                <c:pt idx="39">
                  <c:v>1960.75</c:v>
                </c:pt>
                <c:pt idx="40">
                  <c:v>1960.8333333333335</c:v>
                </c:pt>
                <c:pt idx="41">
                  <c:v>1960.9166666666667</c:v>
                </c:pt>
                <c:pt idx="42">
                  <c:v>1961</c:v>
                </c:pt>
                <c:pt idx="43">
                  <c:v>1961.0833333333335</c:v>
                </c:pt>
                <c:pt idx="44">
                  <c:v>1961.1666666666667</c:v>
                </c:pt>
                <c:pt idx="45">
                  <c:v>1961.25</c:v>
                </c:pt>
                <c:pt idx="46">
                  <c:v>1961.3333333333335</c:v>
                </c:pt>
                <c:pt idx="47">
                  <c:v>1961.4166666666667</c:v>
                </c:pt>
                <c:pt idx="48">
                  <c:v>1961.5</c:v>
                </c:pt>
                <c:pt idx="49">
                  <c:v>1961.5833333333335</c:v>
                </c:pt>
                <c:pt idx="50">
                  <c:v>1961.6666666666667</c:v>
                </c:pt>
                <c:pt idx="51">
                  <c:v>1961.75</c:v>
                </c:pt>
                <c:pt idx="52">
                  <c:v>1961.8333333333335</c:v>
                </c:pt>
                <c:pt idx="53">
                  <c:v>1961.9166666666667</c:v>
                </c:pt>
                <c:pt idx="54">
                  <c:v>1962</c:v>
                </c:pt>
                <c:pt idx="55">
                  <c:v>1962.0833333333335</c:v>
                </c:pt>
                <c:pt idx="56">
                  <c:v>1962.1666666666667</c:v>
                </c:pt>
                <c:pt idx="57">
                  <c:v>1962.2500000000002</c:v>
                </c:pt>
                <c:pt idx="58">
                  <c:v>1962.3333333333335</c:v>
                </c:pt>
                <c:pt idx="59">
                  <c:v>1962.4166666666667</c:v>
                </c:pt>
                <c:pt idx="60">
                  <c:v>1962.5000000000002</c:v>
                </c:pt>
                <c:pt idx="61">
                  <c:v>1962.5833333333335</c:v>
                </c:pt>
                <c:pt idx="62">
                  <c:v>1962.6666666666667</c:v>
                </c:pt>
                <c:pt idx="63">
                  <c:v>1962.7500000000002</c:v>
                </c:pt>
                <c:pt idx="64">
                  <c:v>1962.8333333333335</c:v>
                </c:pt>
                <c:pt idx="65">
                  <c:v>1962.9166666666667</c:v>
                </c:pt>
                <c:pt idx="66">
                  <c:v>1963.0000000000002</c:v>
                </c:pt>
                <c:pt idx="67">
                  <c:v>1963.0833333333335</c:v>
                </c:pt>
                <c:pt idx="68">
                  <c:v>1963.1666666666667</c:v>
                </c:pt>
                <c:pt idx="69">
                  <c:v>1963.2500000000002</c:v>
                </c:pt>
                <c:pt idx="70">
                  <c:v>1963.3333333333335</c:v>
                </c:pt>
                <c:pt idx="71">
                  <c:v>1963.4166666666667</c:v>
                </c:pt>
                <c:pt idx="72">
                  <c:v>1963.5000000000002</c:v>
                </c:pt>
                <c:pt idx="73">
                  <c:v>1963.5833333333335</c:v>
                </c:pt>
                <c:pt idx="74">
                  <c:v>1963.6666666666667</c:v>
                </c:pt>
                <c:pt idx="75">
                  <c:v>1963.7500000000002</c:v>
                </c:pt>
                <c:pt idx="76">
                  <c:v>1963.8333333333335</c:v>
                </c:pt>
                <c:pt idx="77">
                  <c:v>1963.9166666666667</c:v>
                </c:pt>
                <c:pt idx="78">
                  <c:v>1964.0000000000002</c:v>
                </c:pt>
                <c:pt idx="79">
                  <c:v>1964.0833333333335</c:v>
                </c:pt>
                <c:pt idx="80">
                  <c:v>1964.1666666666667</c:v>
                </c:pt>
                <c:pt idx="81">
                  <c:v>1964.2500000000002</c:v>
                </c:pt>
                <c:pt idx="82">
                  <c:v>1964.3333333333335</c:v>
                </c:pt>
                <c:pt idx="83">
                  <c:v>1964.4166666666667</c:v>
                </c:pt>
                <c:pt idx="84">
                  <c:v>1964.5000000000002</c:v>
                </c:pt>
                <c:pt idx="85">
                  <c:v>1964.5833333333335</c:v>
                </c:pt>
                <c:pt idx="86">
                  <c:v>1964.6666666666667</c:v>
                </c:pt>
                <c:pt idx="87">
                  <c:v>1964.7500000000002</c:v>
                </c:pt>
                <c:pt idx="88">
                  <c:v>1964.8333333333335</c:v>
                </c:pt>
                <c:pt idx="89">
                  <c:v>1964.9166666666667</c:v>
                </c:pt>
                <c:pt idx="90">
                  <c:v>1965</c:v>
                </c:pt>
                <c:pt idx="91">
                  <c:v>1965.0833333333335</c:v>
                </c:pt>
                <c:pt idx="92">
                  <c:v>1965.1666666666667</c:v>
                </c:pt>
                <c:pt idx="93">
                  <c:v>1965.25</c:v>
                </c:pt>
                <c:pt idx="94">
                  <c:v>1965.3333333333335</c:v>
                </c:pt>
                <c:pt idx="95">
                  <c:v>1965.4166666666667</c:v>
                </c:pt>
                <c:pt idx="96">
                  <c:v>1965.5</c:v>
                </c:pt>
                <c:pt idx="97">
                  <c:v>1965.5833333333335</c:v>
                </c:pt>
                <c:pt idx="98">
                  <c:v>1965.6666666666667</c:v>
                </c:pt>
                <c:pt idx="99">
                  <c:v>1965.75</c:v>
                </c:pt>
                <c:pt idx="100">
                  <c:v>1965.8333333333335</c:v>
                </c:pt>
                <c:pt idx="101">
                  <c:v>1965.9166666666667</c:v>
                </c:pt>
                <c:pt idx="102">
                  <c:v>1966</c:v>
                </c:pt>
                <c:pt idx="103">
                  <c:v>1966.0833333333335</c:v>
                </c:pt>
                <c:pt idx="104">
                  <c:v>1966.1666666666667</c:v>
                </c:pt>
                <c:pt idx="105">
                  <c:v>1966.25</c:v>
                </c:pt>
                <c:pt idx="106">
                  <c:v>1966.3333333333335</c:v>
                </c:pt>
                <c:pt idx="107">
                  <c:v>1966.4166666666667</c:v>
                </c:pt>
                <c:pt idx="108">
                  <c:v>1966.5</c:v>
                </c:pt>
                <c:pt idx="109">
                  <c:v>1966.5833333333333</c:v>
                </c:pt>
                <c:pt idx="110">
                  <c:v>1966.6666666666667</c:v>
                </c:pt>
                <c:pt idx="111">
                  <c:v>1966.75</c:v>
                </c:pt>
                <c:pt idx="112">
                  <c:v>1966.8333333333333</c:v>
                </c:pt>
                <c:pt idx="113">
                  <c:v>1966.9166666666667</c:v>
                </c:pt>
                <c:pt idx="114">
                  <c:v>1967</c:v>
                </c:pt>
                <c:pt idx="115">
                  <c:v>1967.0833333333333</c:v>
                </c:pt>
                <c:pt idx="116">
                  <c:v>1967.1666666666667</c:v>
                </c:pt>
                <c:pt idx="117">
                  <c:v>1967.25</c:v>
                </c:pt>
                <c:pt idx="118">
                  <c:v>1967.3333333333333</c:v>
                </c:pt>
                <c:pt idx="119">
                  <c:v>1967.4166666666667</c:v>
                </c:pt>
                <c:pt idx="120">
                  <c:v>1967.5</c:v>
                </c:pt>
                <c:pt idx="121">
                  <c:v>1967.5833333333333</c:v>
                </c:pt>
                <c:pt idx="122">
                  <c:v>1967.6666666666665</c:v>
                </c:pt>
                <c:pt idx="123">
                  <c:v>1967.75</c:v>
                </c:pt>
                <c:pt idx="124">
                  <c:v>1967.8333333333333</c:v>
                </c:pt>
                <c:pt idx="125">
                  <c:v>1967.9166666666665</c:v>
                </c:pt>
                <c:pt idx="126">
                  <c:v>1968</c:v>
                </c:pt>
                <c:pt idx="127">
                  <c:v>1968.0833333333333</c:v>
                </c:pt>
                <c:pt idx="128">
                  <c:v>1968.1666666666665</c:v>
                </c:pt>
                <c:pt idx="129">
                  <c:v>1968.25</c:v>
                </c:pt>
                <c:pt idx="130">
                  <c:v>1968.3333333333333</c:v>
                </c:pt>
                <c:pt idx="131">
                  <c:v>1968.4166666666665</c:v>
                </c:pt>
                <c:pt idx="132">
                  <c:v>1968.5</c:v>
                </c:pt>
                <c:pt idx="133">
                  <c:v>1968.5833333333333</c:v>
                </c:pt>
                <c:pt idx="134">
                  <c:v>1968.6666666666665</c:v>
                </c:pt>
                <c:pt idx="135">
                  <c:v>1968.75</c:v>
                </c:pt>
                <c:pt idx="136">
                  <c:v>1968.8333333333333</c:v>
                </c:pt>
                <c:pt idx="137">
                  <c:v>1968.9166666666665</c:v>
                </c:pt>
                <c:pt idx="138">
                  <c:v>1969</c:v>
                </c:pt>
                <c:pt idx="139">
                  <c:v>1969.0833333333333</c:v>
                </c:pt>
                <c:pt idx="140">
                  <c:v>1969.1666666666665</c:v>
                </c:pt>
                <c:pt idx="141">
                  <c:v>1969.2499999999998</c:v>
                </c:pt>
                <c:pt idx="142">
                  <c:v>1969.3333333333333</c:v>
                </c:pt>
                <c:pt idx="143">
                  <c:v>1969.4166666666665</c:v>
                </c:pt>
                <c:pt idx="144">
                  <c:v>1969.4999999999998</c:v>
                </c:pt>
                <c:pt idx="145">
                  <c:v>1969.5833333333333</c:v>
                </c:pt>
                <c:pt idx="146">
                  <c:v>1969.6666666666665</c:v>
                </c:pt>
                <c:pt idx="147">
                  <c:v>1969.7499999999998</c:v>
                </c:pt>
                <c:pt idx="148">
                  <c:v>1969.8333333333333</c:v>
                </c:pt>
                <c:pt idx="149">
                  <c:v>1969.9166666666665</c:v>
                </c:pt>
                <c:pt idx="150">
                  <c:v>1969.9999999999998</c:v>
                </c:pt>
                <c:pt idx="151">
                  <c:v>1970.0833333333333</c:v>
                </c:pt>
                <c:pt idx="152">
                  <c:v>1970.1666666666665</c:v>
                </c:pt>
                <c:pt idx="153">
                  <c:v>1970.2499999999998</c:v>
                </c:pt>
                <c:pt idx="154">
                  <c:v>1970.333333333333</c:v>
                </c:pt>
                <c:pt idx="155">
                  <c:v>1970.4166666666665</c:v>
                </c:pt>
                <c:pt idx="156">
                  <c:v>1970.4999999999998</c:v>
                </c:pt>
                <c:pt idx="157">
                  <c:v>1970.583333333333</c:v>
                </c:pt>
                <c:pt idx="158">
                  <c:v>1970.6666666666665</c:v>
                </c:pt>
                <c:pt idx="159">
                  <c:v>1970.7499999999998</c:v>
                </c:pt>
                <c:pt idx="160">
                  <c:v>1970.833333333333</c:v>
                </c:pt>
                <c:pt idx="161">
                  <c:v>1970.9166666666665</c:v>
                </c:pt>
                <c:pt idx="162">
                  <c:v>1970.9999999999998</c:v>
                </c:pt>
                <c:pt idx="163">
                  <c:v>1971.083333333333</c:v>
                </c:pt>
                <c:pt idx="164">
                  <c:v>1971.1666666666665</c:v>
                </c:pt>
                <c:pt idx="165">
                  <c:v>1971.2499999999998</c:v>
                </c:pt>
                <c:pt idx="166">
                  <c:v>1971.333333333333</c:v>
                </c:pt>
                <c:pt idx="167">
                  <c:v>1971.4166666666665</c:v>
                </c:pt>
                <c:pt idx="168">
                  <c:v>1971.4999999999998</c:v>
                </c:pt>
                <c:pt idx="169">
                  <c:v>1971.583333333333</c:v>
                </c:pt>
                <c:pt idx="170">
                  <c:v>1971.6666666666665</c:v>
                </c:pt>
                <c:pt idx="171">
                  <c:v>1971.7499999999998</c:v>
                </c:pt>
                <c:pt idx="172">
                  <c:v>1971.833333333333</c:v>
                </c:pt>
                <c:pt idx="173">
                  <c:v>1971.9166666666663</c:v>
                </c:pt>
                <c:pt idx="174">
                  <c:v>1971.9999999999998</c:v>
                </c:pt>
                <c:pt idx="175">
                  <c:v>1972.083333333333</c:v>
                </c:pt>
                <c:pt idx="176">
                  <c:v>1972.1666666666663</c:v>
                </c:pt>
                <c:pt idx="177">
                  <c:v>1972.2499999999998</c:v>
                </c:pt>
                <c:pt idx="178">
                  <c:v>1972.333333333333</c:v>
                </c:pt>
                <c:pt idx="179">
                  <c:v>1972.4166666666663</c:v>
                </c:pt>
                <c:pt idx="180">
                  <c:v>1972.4999999999998</c:v>
                </c:pt>
                <c:pt idx="181">
                  <c:v>1972.583333333333</c:v>
                </c:pt>
                <c:pt idx="182">
                  <c:v>1972.6666666666663</c:v>
                </c:pt>
                <c:pt idx="183">
                  <c:v>1972.7499999999998</c:v>
                </c:pt>
                <c:pt idx="184">
                  <c:v>1972.833333333333</c:v>
                </c:pt>
                <c:pt idx="185">
                  <c:v>1972.9166666666663</c:v>
                </c:pt>
                <c:pt idx="186">
                  <c:v>1972.9999999999995</c:v>
                </c:pt>
                <c:pt idx="187">
                  <c:v>1973.083333333333</c:v>
                </c:pt>
                <c:pt idx="188">
                  <c:v>1973.1666666666663</c:v>
                </c:pt>
                <c:pt idx="189">
                  <c:v>1973.2499999999995</c:v>
                </c:pt>
                <c:pt idx="190">
                  <c:v>1973.333333333333</c:v>
                </c:pt>
                <c:pt idx="191">
                  <c:v>1973.4166666666663</c:v>
                </c:pt>
                <c:pt idx="192">
                  <c:v>1973.4999999999995</c:v>
                </c:pt>
                <c:pt idx="193">
                  <c:v>1973.583333333333</c:v>
                </c:pt>
                <c:pt idx="194">
                  <c:v>1973.6666666666663</c:v>
                </c:pt>
                <c:pt idx="195">
                  <c:v>1973.7499999999995</c:v>
                </c:pt>
                <c:pt idx="196">
                  <c:v>1973.833333333333</c:v>
                </c:pt>
                <c:pt idx="197">
                  <c:v>1973.9166666666663</c:v>
                </c:pt>
                <c:pt idx="198">
                  <c:v>1973.9999999999995</c:v>
                </c:pt>
                <c:pt idx="199">
                  <c:v>1974.083333333333</c:v>
                </c:pt>
                <c:pt idx="200">
                  <c:v>1974.1666666666663</c:v>
                </c:pt>
                <c:pt idx="201">
                  <c:v>1974.2499999999995</c:v>
                </c:pt>
                <c:pt idx="202">
                  <c:v>1974.333333333333</c:v>
                </c:pt>
                <c:pt idx="203">
                  <c:v>1974.4166666666663</c:v>
                </c:pt>
                <c:pt idx="204">
                  <c:v>1974.4999999999995</c:v>
                </c:pt>
                <c:pt idx="205">
                  <c:v>1974.5833333333328</c:v>
                </c:pt>
                <c:pt idx="206">
                  <c:v>1974.6666666666663</c:v>
                </c:pt>
                <c:pt idx="207">
                  <c:v>1974.7499999999995</c:v>
                </c:pt>
                <c:pt idx="208">
                  <c:v>1974.91</c:v>
                </c:pt>
                <c:pt idx="209">
                  <c:v>1974.9166666666663</c:v>
                </c:pt>
                <c:pt idx="210">
                  <c:v>1974.9999999999995</c:v>
                </c:pt>
                <c:pt idx="211">
                  <c:v>1975.0833333333328</c:v>
                </c:pt>
                <c:pt idx="212">
                  <c:v>1975.1666666666663</c:v>
                </c:pt>
                <c:pt idx="213">
                  <c:v>1975.2499999999995</c:v>
                </c:pt>
                <c:pt idx="214">
                  <c:v>1975.3333333333328</c:v>
                </c:pt>
                <c:pt idx="215">
                  <c:v>1975.4166666666663</c:v>
                </c:pt>
                <c:pt idx="216">
                  <c:v>1975.4999999999995</c:v>
                </c:pt>
                <c:pt idx="217">
                  <c:v>1975.5833333333328</c:v>
                </c:pt>
                <c:pt idx="218">
                  <c:v>1975.6666666666661</c:v>
                </c:pt>
                <c:pt idx="219">
                  <c:v>1975.7499999999995</c:v>
                </c:pt>
                <c:pt idx="220">
                  <c:v>1975.8333333333328</c:v>
                </c:pt>
                <c:pt idx="221">
                  <c:v>1975.9166666666661</c:v>
                </c:pt>
                <c:pt idx="222">
                  <c:v>1975.9999999999995</c:v>
                </c:pt>
                <c:pt idx="223">
                  <c:v>1976.0833333333328</c:v>
                </c:pt>
                <c:pt idx="224">
                  <c:v>1976.1666666666661</c:v>
                </c:pt>
                <c:pt idx="225">
                  <c:v>1976.2499999999995</c:v>
                </c:pt>
                <c:pt idx="226">
                  <c:v>1976.3333333333328</c:v>
                </c:pt>
                <c:pt idx="227">
                  <c:v>1976.4166666666661</c:v>
                </c:pt>
                <c:pt idx="228">
                  <c:v>1976.4999999999995</c:v>
                </c:pt>
                <c:pt idx="229">
                  <c:v>1976.5833333333328</c:v>
                </c:pt>
                <c:pt idx="230">
                  <c:v>1976.6666666666661</c:v>
                </c:pt>
                <c:pt idx="231">
                  <c:v>1976.7499999999995</c:v>
                </c:pt>
                <c:pt idx="232">
                  <c:v>1976.8333333333328</c:v>
                </c:pt>
                <c:pt idx="233">
                  <c:v>1976.9166666666661</c:v>
                </c:pt>
                <c:pt idx="234">
                  <c:v>1976.9999999999995</c:v>
                </c:pt>
                <c:pt idx="235">
                  <c:v>1977.0833333333328</c:v>
                </c:pt>
                <c:pt idx="236">
                  <c:v>1977.1666666666661</c:v>
                </c:pt>
                <c:pt idx="237">
                  <c:v>1977.2499999999993</c:v>
                </c:pt>
                <c:pt idx="238">
                  <c:v>1977.3333333333328</c:v>
                </c:pt>
                <c:pt idx="239">
                  <c:v>1977.4166666666661</c:v>
                </c:pt>
                <c:pt idx="240">
                  <c:v>1977.4999999999993</c:v>
                </c:pt>
                <c:pt idx="241">
                  <c:v>1977.5833333333328</c:v>
                </c:pt>
                <c:pt idx="242">
                  <c:v>1977.6666666666661</c:v>
                </c:pt>
                <c:pt idx="243">
                  <c:v>1977.7499999999993</c:v>
                </c:pt>
                <c:pt idx="244">
                  <c:v>1977.8333333333328</c:v>
                </c:pt>
                <c:pt idx="245">
                  <c:v>1977.9166666666661</c:v>
                </c:pt>
                <c:pt idx="246">
                  <c:v>1977.9999999999993</c:v>
                </c:pt>
                <c:pt idx="247">
                  <c:v>1978.0833333333328</c:v>
                </c:pt>
                <c:pt idx="248">
                  <c:v>1978.1666666666661</c:v>
                </c:pt>
                <c:pt idx="249">
                  <c:v>1978.2499999999993</c:v>
                </c:pt>
                <c:pt idx="250">
                  <c:v>1978.3333333333326</c:v>
                </c:pt>
                <c:pt idx="251">
                  <c:v>1978.4166666666661</c:v>
                </c:pt>
                <c:pt idx="252">
                  <c:v>1978.4999999999993</c:v>
                </c:pt>
                <c:pt idx="253">
                  <c:v>1978.5833333333326</c:v>
                </c:pt>
                <c:pt idx="254">
                  <c:v>1978.6666666666661</c:v>
                </c:pt>
                <c:pt idx="255">
                  <c:v>1978.7499999999993</c:v>
                </c:pt>
                <c:pt idx="256">
                  <c:v>1978.8333333333326</c:v>
                </c:pt>
                <c:pt idx="257">
                  <c:v>1978.9166666666661</c:v>
                </c:pt>
                <c:pt idx="258">
                  <c:v>1978.9999999999993</c:v>
                </c:pt>
                <c:pt idx="259">
                  <c:v>1979.0833333333326</c:v>
                </c:pt>
                <c:pt idx="260">
                  <c:v>1979.1666666666661</c:v>
                </c:pt>
                <c:pt idx="261">
                  <c:v>1979.2499999999993</c:v>
                </c:pt>
                <c:pt idx="262">
                  <c:v>1979.3333333333326</c:v>
                </c:pt>
                <c:pt idx="263">
                  <c:v>1979.4166666666661</c:v>
                </c:pt>
                <c:pt idx="264">
                  <c:v>1979.4999999999993</c:v>
                </c:pt>
                <c:pt idx="265">
                  <c:v>1979.5833333333326</c:v>
                </c:pt>
                <c:pt idx="266">
                  <c:v>1979.6666666666661</c:v>
                </c:pt>
                <c:pt idx="267">
                  <c:v>1979.7499999999993</c:v>
                </c:pt>
                <c:pt idx="268">
                  <c:v>1979.8333333333326</c:v>
                </c:pt>
                <c:pt idx="269">
                  <c:v>1979.9166666666658</c:v>
                </c:pt>
                <c:pt idx="270">
                  <c:v>1979.9999999999993</c:v>
                </c:pt>
                <c:pt idx="271">
                  <c:v>1980.0833333333326</c:v>
                </c:pt>
                <c:pt idx="272">
                  <c:v>1980.1666666666658</c:v>
                </c:pt>
                <c:pt idx="273">
                  <c:v>1980.2499999999993</c:v>
                </c:pt>
                <c:pt idx="274">
                  <c:v>1980.3333333333326</c:v>
                </c:pt>
                <c:pt idx="275">
                  <c:v>1980.4166666666658</c:v>
                </c:pt>
                <c:pt idx="276">
                  <c:v>1980.4999999999993</c:v>
                </c:pt>
                <c:pt idx="277">
                  <c:v>1980.5833333333326</c:v>
                </c:pt>
                <c:pt idx="278">
                  <c:v>1980.6666666666658</c:v>
                </c:pt>
                <c:pt idx="279">
                  <c:v>1980.7499999999993</c:v>
                </c:pt>
                <c:pt idx="280">
                  <c:v>1980.8333333333326</c:v>
                </c:pt>
                <c:pt idx="281">
                  <c:v>1980.9166666666658</c:v>
                </c:pt>
                <c:pt idx="282">
                  <c:v>1980.9999999999991</c:v>
                </c:pt>
                <c:pt idx="283">
                  <c:v>1981.0833333333326</c:v>
                </c:pt>
                <c:pt idx="284">
                  <c:v>1981.1666666666658</c:v>
                </c:pt>
                <c:pt idx="285">
                  <c:v>1981.2499999999991</c:v>
                </c:pt>
                <c:pt idx="286">
                  <c:v>1981.3333333333326</c:v>
                </c:pt>
                <c:pt idx="287">
                  <c:v>1981.4166666666658</c:v>
                </c:pt>
                <c:pt idx="288">
                  <c:v>1981.4999999999991</c:v>
                </c:pt>
                <c:pt idx="289">
                  <c:v>1981.5833333333326</c:v>
                </c:pt>
                <c:pt idx="290">
                  <c:v>1981.6666666666658</c:v>
                </c:pt>
                <c:pt idx="291">
                  <c:v>1981.7499999999991</c:v>
                </c:pt>
                <c:pt idx="292">
                  <c:v>1981.8333333333326</c:v>
                </c:pt>
                <c:pt idx="293">
                  <c:v>1981.9166666666658</c:v>
                </c:pt>
                <c:pt idx="294">
                  <c:v>1981.9999999999991</c:v>
                </c:pt>
                <c:pt idx="295">
                  <c:v>1982.0833333333326</c:v>
                </c:pt>
                <c:pt idx="296">
                  <c:v>1982.1666666666658</c:v>
                </c:pt>
                <c:pt idx="297">
                  <c:v>1982.2499999999991</c:v>
                </c:pt>
                <c:pt idx="298">
                  <c:v>1982.3333333333326</c:v>
                </c:pt>
                <c:pt idx="299">
                  <c:v>1982.4166666666658</c:v>
                </c:pt>
                <c:pt idx="300">
                  <c:v>1982.4999999999991</c:v>
                </c:pt>
                <c:pt idx="301">
                  <c:v>1982.5833333333323</c:v>
                </c:pt>
                <c:pt idx="302">
                  <c:v>1982.6666666666658</c:v>
                </c:pt>
                <c:pt idx="303">
                  <c:v>1982.7499999999991</c:v>
                </c:pt>
                <c:pt idx="304">
                  <c:v>1982.8333333333323</c:v>
                </c:pt>
                <c:pt idx="305">
                  <c:v>1982.9166666666658</c:v>
                </c:pt>
                <c:pt idx="306">
                  <c:v>1982.9999999999991</c:v>
                </c:pt>
                <c:pt idx="307">
                  <c:v>1983.0833333333323</c:v>
                </c:pt>
                <c:pt idx="308">
                  <c:v>1983.1666666666658</c:v>
                </c:pt>
                <c:pt idx="309">
                  <c:v>1983.2499999999991</c:v>
                </c:pt>
                <c:pt idx="310">
                  <c:v>1983.3333333333323</c:v>
                </c:pt>
                <c:pt idx="311">
                  <c:v>1983.4166666666658</c:v>
                </c:pt>
                <c:pt idx="312">
                  <c:v>1983.4999999999991</c:v>
                </c:pt>
                <c:pt idx="313">
                  <c:v>1983.5833333333323</c:v>
                </c:pt>
                <c:pt idx="314">
                  <c:v>1983.6666666666656</c:v>
                </c:pt>
                <c:pt idx="315">
                  <c:v>1983.7499999999991</c:v>
                </c:pt>
                <c:pt idx="316">
                  <c:v>1983.8333333333323</c:v>
                </c:pt>
                <c:pt idx="317">
                  <c:v>1983.9166666666656</c:v>
                </c:pt>
                <c:pt idx="318">
                  <c:v>1983.9999999999991</c:v>
                </c:pt>
                <c:pt idx="319">
                  <c:v>1984.0833333333323</c:v>
                </c:pt>
                <c:pt idx="320">
                  <c:v>1984.1666666666656</c:v>
                </c:pt>
                <c:pt idx="321">
                  <c:v>1984.2499999999991</c:v>
                </c:pt>
                <c:pt idx="322">
                  <c:v>1984.3333333333323</c:v>
                </c:pt>
                <c:pt idx="323">
                  <c:v>1984.4166666666656</c:v>
                </c:pt>
                <c:pt idx="324">
                  <c:v>1984.4999999999991</c:v>
                </c:pt>
                <c:pt idx="325">
                  <c:v>1984.5833333333323</c:v>
                </c:pt>
                <c:pt idx="326">
                  <c:v>1984.6666666666656</c:v>
                </c:pt>
                <c:pt idx="327">
                  <c:v>1984.7499999999991</c:v>
                </c:pt>
                <c:pt idx="328">
                  <c:v>1984.8333333333323</c:v>
                </c:pt>
                <c:pt idx="329">
                  <c:v>1984.9166666666656</c:v>
                </c:pt>
                <c:pt idx="330">
                  <c:v>1984.9999999999991</c:v>
                </c:pt>
                <c:pt idx="331">
                  <c:v>1985.0833333333323</c:v>
                </c:pt>
                <c:pt idx="332">
                  <c:v>1985.1666666666656</c:v>
                </c:pt>
                <c:pt idx="333">
                  <c:v>1985.2499999999989</c:v>
                </c:pt>
                <c:pt idx="334">
                  <c:v>1985.3333333333323</c:v>
                </c:pt>
                <c:pt idx="335">
                  <c:v>1985.4166666666656</c:v>
                </c:pt>
                <c:pt idx="336">
                  <c:v>1985.4999999999989</c:v>
                </c:pt>
                <c:pt idx="337">
                  <c:v>1985.5833333333323</c:v>
                </c:pt>
                <c:pt idx="338">
                  <c:v>1985.6666666666656</c:v>
                </c:pt>
                <c:pt idx="339">
                  <c:v>1985.7499999999989</c:v>
                </c:pt>
                <c:pt idx="340">
                  <c:v>1985.8333333333323</c:v>
                </c:pt>
                <c:pt idx="341">
                  <c:v>1985.9166666666656</c:v>
                </c:pt>
                <c:pt idx="342">
                  <c:v>1985.9999999999989</c:v>
                </c:pt>
                <c:pt idx="343">
                  <c:v>1986.0833333333323</c:v>
                </c:pt>
                <c:pt idx="344">
                  <c:v>1986.1666666666656</c:v>
                </c:pt>
                <c:pt idx="345">
                  <c:v>1986.2499999999989</c:v>
                </c:pt>
                <c:pt idx="346">
                  <c:v>1986.3333333333321</c:v>
                </c:pt>
                <c:pt idx="347">
                  <c:v>1986.4166666666656</c:v>
                </c:pt>
                <c:pt idx="348">
                  <c:v>1986.4999999999989</c:v>
                </c:pt>
                <c:pt idx="349">
                  <c:v>1986.5833333333321</c:v>
                </c:pt>
                <c:pt idx="350">
                  <c:v>1986.6666666666656</c:v>
                </c:pt>
                <c:pt idx="351">
                  <c:v>1986.7499999999989</c:v>
                </c:pt>
                <c:pt idx="352">
                  <c:v>1986.8333333333321</c:v>
                </c:pt>
                <c:pt idx="353">
                  <c:v>1986.9166666666656</c:v>
                </c:pt>
                <c:pt idx="354">
                  <c:v>1986.9999999999989</c:v>
                </c:pt>
                <c:pt idx="355">
                  <c:v>1987.0833333333321</c:v>
                </c:pt>
                <c:pt idx="356">
                  <c:v>1987.1666666666656</c:v>
                </c:pt>
                <c:pt idx="357">
                  <c:v>1987.2499999999989</c:v>
                </c:pt>
                <c:pt idx="358">
                  <c:v>1987.3333333333321</c:v>
                </c:pt>
                <c:pt idx="359">
                  <c:v>1987.4166666666656</c:v>
                </c:pt>
                <c:pt idx="360">
                  <c:v>1987.4999999999989</c:v>
                </c:pt>
                <c:pt idx="361">
                  <c:v>1987.5833333333321</c:v>
                </c:pt>
                <c:pt idx="362">
                  <c:v>1987.6666666666656</c:v>
                </c:pt>
                <c:pt idx="363">
                  <c:v>1987.7499999999989</c:v>
                </c:pt>
                <c:pt idx="364">
                  <c:v>1987.8333333333321</c:v>
                </c:pt>
                <c:pt idx="365">
                  <c:v>1987.9166666666654</c:v>
                </c:pt>
                <c:pt idx="366">
                  <c:v>1987.9999999999989</c:v>
                </c:pt>
                <c:pt idx="367">
                  <c:v>1988.0833333333321</c:v>
                </c:pt>
                <c:pt idx="368">
                  <c:v>1988.1666666666654</c:v>
                </c:pt>
                <c:pt idx="369">
                  <c:v>1988.2499999999989</c:v>
                </c:pt>
                <c:pt idx="370">
                  <c:v>1988.3333333333321</c:v>
                </c:pt>
                <c:pt idx="371">
                  <c:v>1988.4166666666654</c:v>
                </c:pt>
                <c:pt idx="372">
                  <c:v>1988.4999999999989</c:v>
                </c:pt>
                <c:pt idx="373">
                  <c:v>1988.5833333333321</c:v>
                </c:pt>
                <c:pt idx="374">
                  <c:v>1988.6666666666654</c:v>
                </c:pt>
                <c:pt idx="375">
                  <c:v>1988.7499999999989</c:v>
                </c:pt>
                <c:pt idx="376">
                  <c:v>1988.8333333333321</c:v>
                </c:pt>
                <c:pt idx="377">
                  <c:v>1988.9166666666654</c:v>
                </c:pt>
                <c:pt idx="378">
                  <c:v>1988.9999999999986</c:v>
                </c:pt>
                <c:pt idx="379">
                  <c:v>1989.0833333333321</c:v>
                </c:pt>
                <c:pt idx="380">
                  <c:v>1989.1666666666654</c:v>
                </c:pt>
                <c:pt idx="381">
                  <c:v>1989.2499999999986</c:v>
                </c:pt>
                <c:pt idx="382">
                  <c:v>1989.3333333333321</c:v>
                </c:pt>
                <c:pt idx="383">
                  <c:v>1989.4166666666654</c:v>
                </c:pt>
                <c:pt idx="384">
                  <c:v>1989.4999999999986</c:v>
                </c:pt>
                <c:pt idx="385">
                  <c:v>1989.5833333333321</c:v>
                </c:pt>
                <c:pt idx="386">
                  <c:v>1989.6666666666654</c:v>
                </c:pt>
                <c:pt idx="387">
                  <c:v>1989.7499999999986</c:v>
                </c:pt>
                <c:pt idx="388">
                  <c:v>1989.8333333333321</c:v>
                </c:pt>
                <c:pt idx="389">
                  <c:v>1989.9166666666654</c:v>
                </c:pt>
                <c:pt idx="390">
                  <c:v>1989.9999999999986</c:v>
                </c:pt>
                <c:pt idx="391">
                  <c:v>1990.0833333333321</c:v>
                </c:pt>
                <c:pt idx="392">
                  <c:v>1990.1666666666654</c:v>
                </c:pt>
                <c:pt idx="393">
                  <c:v>1990.2499999999986</c:v>
                </c:pt>
                <c:pt idx="394">
                  <c:v>1990.3333333333321</c:v>
                </c:pt>
                <c:pt idx="395">
                  <c:v>1990.4166666666654</c:v>
                </c:pt>
                <c:pt idx="396">
                  <c:v>1990.4999999999986</c:v>
                </c:pt>
                <c:pt idx="397">
                  <c:v>1990.5833333333319</c:v>
                </c:pt>
                <c:pt idx="398">
                  <c:v>1990.6666666666654</c:v>
                </c:pt>
                <c:pt idx="399">
                  <c:v>1990.7499999999986</c:v>
                </c:pt>
                <c:pt idx="400">
                  <c:v>1990.8333333333319</c:v>
                </c:pt>
                <c:pt idx="401">
                  <c:v>1990.9166666666654</c:v>
                </c:pt>
                <c:pt idx="402">
                  <c:v>1990.9999999999986</c:v>
                </c:pt>
                <c:pt idx="403">
                  <c:v>1991.0833333333319</c:v>
                </c:pt>
                <c:pt idx="404">
                  <c:v>1991.1666666666654</c:v>
                </c:pt>
                <c:pt idx="405">
                  <c:v>1991.2499999999986</c:v>
                </c:pt>
                <c:pt idx="406">
                  <c:v>1991.3333333333319</c:v>
                </c:pt>
                <c:pt idx="407">
                  <c:v>1991.4166666666654</c:v>
                </c:pt>
                <c:pt idx="408">
                  <c:v>1991.4999999999986</c:v>
                </c:pt>
                <c:pt idx="409">
                  <c:v>1991.5833333333319</c:v>
                </c:pt>
                <c:pt idx="410">
                  <c:v>1991.6666666666652</c:v>
                </c:pt>
                <c:pt idx="411">
                  <c:v>1991.7499999999986</c:v>
                </c:pt>
                <c:pt idx="412">
                  <c:v>1991.8333333333319</c:v>
                </c:pt>
                <c:pt idx="413">
                  <c:v>1991.9166666666652</c:v>
                </c:pt>
                <c:pt idx="414">
                  <c:v>1991.9999999999986</c:v>
                </c:pt>
                <c:pt idx="415">
                  <c:v>1992.0833333333319</c:v>
                </c:pt>
                <c:pt idx="416">
                  <c:v>1992.1666666666652</c:v>
                </c:pt>
                <c:pt idx="417">
                  <c:v>1992.2499999999986</c:v>
                </c:pt>
                <c:pt idx="418">
                  <c:v>1992.3333333333319</c:v>
                </c:pt>
                <c:pt idx="419">
                  <c:v>1992.4166666666652</c:v>
                </c:pt>
                <c:pt idx="420">
                  <c:v>1992.4999999999986</c:v>
                </c:pt>
                <c:pt idx="421">
                  <c:v>1992.5833333333319</c:v>
                </c:pt>
                <c:pt idx="422">
                  <c:v>1992.6666666666652</c:v>
                </c:pt>
                <c:pt idx="423">
                  <c:v>1992.7499999999986</c:v>
                </c:pt>
                <c:pt idx="424">
                  <c:v>1992.8333333333319</c:v>
                </c:pt>
                <c:pt idx="425">
                  <c:v>1992.9166666666652</c:v>
                </c:pt>
                <c:pt idx="426">
                  <c:v>1992.9999999999986</c:v>
                </c:pt>
                <c:pt idx="427">
                  <c:v>1993.0833333333319</c:v>
                </c:pt>
                <c:pt idx="428">
                  <c:v>1993.1666666666652</c:v>
                </c:pt>
                <c:pt idx="429">
                  <c:v>1993.2499999999984</c:v>
                </c:pt>
                <c:pt idx="430">
                  <c:v>1993.3333333333319</c:v>
                </c:pt>
                <c:pt idx="431">
                  <c:v>1993.4166666666652</c:v>
                </c:pt>
                <c:pt idx="432">
                  <c:v>1993.4999999999984</c:v>
                </c:pt>
                <c:pt idx="433">
                  <c:v>1993.5833333333319</c:v>
                </c:pt>
                <c:pt idx="434">
                  <c:v>1993.6666666666652</c:v>
                </c:pt>
                <c:pt idx="435">
                  <c:v>1993.7499999999984</c:v>
                </c:pt>
                <c:pt idx="436">
                  <c:v>1993.8333333333319</c:v>
                </c:pt>
                <c:pt idx="437">
                  <c:v>1993.9166666666652</c:v>
                </c:pt>
                <c:pt idx="438">
                  <c:v>1993.9999999999984</c:v>
                </c:pt>
                <c:pt idx="439">
                  <c:v>1994.0833333333319</c:v>
                </c:pt>
                <c:pt idx="440">
                  <c:v>1994.1666666666652</c:v>
                </c:pt>
                <c:pt idx="441">
                  <c:v>1994.2499999999984</c:v>
                </c:pt>
                <c:pt idx="442">
                  <c:v>1994.3333333333317</c:v>
                </c:pt>
                <c:pt idx="443">
                  <c:v>1994.4166666666652</c:v>
                </c:pt>
                <c:pt idx="444">
                  <c:v>1994.4999999999984</c:v>
                </c:pt>
                <c:pt idx="445">
                  <c:v>1994.5833333333317</c:v>
                </c:pt>
                <c:pt idx="446">
                  <c:v>1994.6666666666652</c:v>
                </c:pt>
                <c:pt idx="447">
                  <c:v>1994.7499999999984</c:v>
                </c:pt>
                <c:pt idx="448">
                  <c:v>1994.8333333333317</c:v>
                </c:pt>
                <c:pt idx="449">
                  <c:v>1994.9166666666652</c:v>
                </c:pt>
                <c:pt idx="450">
                  <c:v>1994.9999999999984</c:v>
                </c:pt>
                <c:pt idx="451">
                  <c:v>1995.0833333333317</c:v>
                </c:pt>
                <c:pt idx="452">
                  <c:v>1995.1666666666652</c:v>
                </c:pt>
                <c:pt idx="453">
                  <c:v>1995.2499999999984</c:v>
                </c:pt>
                <c:pt idx="454">
                  <c:v>1995.3333333333317</c:v>
                </c:pt>
                <c:pt idx="455">
                  <c:v>1995.4166666666652</c:v>
                </c:pt>
                <c:pt idx="456">
                  <c:v>1995.4999999999984</c:v>
                </c:pt>
                <c:pt idx="457">
                  <c:v>1995.5833333333317</c:v>
                </c:pt>
                <c:pt idx="458">
                  <c:v>1995.6666666666652</c:v>
                </c:pt>
                <c:pt idx="459">
                  <c:v>1995.7499999999984</c:v>
                </c:pt>
                <c:pt idx="460">
                  <c:v>1995.8333333333317</c:v>
                </c:pt>
                <c:pt idx="461">
                  <c:v>1995.9166666666649</c:v>
                </c:pt>
                <c:pt idx="462">
                  <c:v>1995.9999999999984</c:v>
                </c:pt>
                <c:pt idx="463">
                  <c:v>1996.0833333333317</c:v>
                </c:pt>
                <c:pt idx="464">
                  <c:v>1996.1666666666649</c:v>
                </c:pt>
                <c:pt idx="465">
                  <c:v>1996.2499999999984</c:v>
                </c:pt>
                <c:pt idx="466">
                  <c:v>1996.3333333333317</c:v>
                </c:pt>
                <c:pt idx="467">
                  <c:v>1996.4166666666649</c:v>
                </c:pt>
                <c:pt idx="468">
                  <c:v>1996.4999999999984</c:v>
                </c:pt>
                <c:pt idx="469">
                  <c:v>1996.5833333333317</c:v>
                </c:pt>
                <c:pt idx="470">
                  <c:v>1996.6666666666649</c:v>
                </c:pt>
                <c:pt idx="471">
                  <c:v>1996.7499999999984</c:v>
                </c:pt>
                <c:pt idx="472">
                  <c:v>1996.8333333333317</c:v>
                </c:pt>
                <c:pt idx="473">
                  <c:v>1996.9166666666649</c:v>
                </c:pt>
                <c:pt idx="474">
                  <c:v>1996.9999999999982</c:v>
                </c:pt>
                <c:pt idx="475">
                  <c:v>1997.0833333333317</c:v>
                </c:pt>
                <c:pt idx="476">
                  <c:v>1997.1666666666649</c:v>
                </c:pt>
                <c:pt idx="477">
                  <c:v>1997.2499999999982</c:v>
                </c:pt>
                <c:pt idx="478">
                  <c:v>1997.3333333333317</c:v>
                </c:pt>
                <c:pt idx="479">
                  <c:v>1997.4166666666649</c:v>
                </c:pt>
                <c:pt idx="480">
                  <c:v>1997.4999999999982</c:v>
                </c:pt>
                <c:pt idx="481">
                  <c:v>1997.5833333333317</c:v>
                </c:pt>
                <c:pt idx="482">
                  <c:v>1997.6666666666649</c:v>
                </c:pt>
                <c:pt idx="483">
                  <c:v>1997.7499999999982</c:v>
                </c:pt>
                <c:pt idx="484">
                  <c:v>1997.8333333333317</c:v>
                </c:pt>
                <c:pt idx="485">
                  <c:v>1997.9166666666649</c:v>
                </c:pt>
                <c:pt idx="486">
                  <c:v>1997.9999999999982</c:v>
                </c:pt>
                <c:pt idx="487">
                  <c:v>1998.0833333333317</c:v>
                </c:pt>
                <c:pt idx="488">
                  <c:v>1998.1666666666649</c:v>
                </c:pt>
                <c:pt idx="489">
                  <c:v>1998.2499999999982</c:v>
                </c:pt>
                <c:pt idx="490">
                  <c:v>1998.3333333333317</c:v>
                </c:pt>
                <c:pt idx="491">
                  <c:v>1998.4166666666649</c:v>
                </c:pt>
                <c:pt idx="492">
                  <c:v>1998.4999999999982</c:v>
                </c:pt>
                <c:pt idx="493">
                  <c:v>1998.5833333333314</c:v>
                </c:pt>
                <c:pt idx="494">
                  <c:v>1998.6666666666649</c:v>
                </c:pt>
                <c:pt idx="495">
                  <c:v>1998.7499999999982</c:v>
                </c:pt>
                <c:pt idx="496">
                  <c:v>1998.8333333333314</c:v>
                </c:pt>
                <c:pt idx="497">
                  <c:v>1998.9166666666649</c:v>
                </c:pt>
                <c:pt idx="498">
                  <c:v>1998.9999999999982</c:v>
                </c:pt>
                <c:pt idx="499">
                  <c:v>1999.0833333333314</c:v>
                </c:pt>
                <c:pt idx="500">
                  <c:v>1999.1666666666649</c:v>
                </c:pt>
                <c:pt idx="501">
                  <c:v>1999.2499999999982</c:v>
                </c:pt>
                <c:pt idx="502">
                  <c:v>1999.3333333333314</c:v>
                </c:pt>
                <c:pt idx="503">
                  <c:v>1999.4166666666649</c:v>
                </c:pt>
                <c:pt idx="504">
                  <c:v>1999.4999999999982</c:v>
                </c:pt>
                <c:pt idx="505">
                  <c:v>1999.5833333333314</c:v>
                </c:pt>
                <c:pt idx="506">
                  <c:v>1999.6666666666647</c:v>
                </c:pt>
                <c:pt idx="507">
                  <c:v>1999.7499999999982</c:v>
                </c:pt>
                <c:pt idx="508">
                  <c:v>1999.8333333333314</c:v>
                </c:pt>
                <c:pt idx="509">
                  <c:v>1999.9166666666647</c:v>
                </c:pt>
                <c:pt idx="510">
                  <c:v>1999.9999999999982</c:v>
                </c:pt>
                <c:pt idx="511">
                  <c:v>2000.0833333333314</c:v>
                </c:pt>
                <c:pt idx="512">
                  <c:v>2000.1666666666649</c:v>
                </c:pt>
                <c:pt idx="513">
                  <c:v>2000.2499999999982</c:v>
                </c:pt>
                <c:pt idx="514">
                  <c:v>2000.3333333333314</c:v>
                </c:pt>
                <c:pt idx="515">
                  <c:v>2000.4166666666649</c:v>
                </c:pt>
                <c:pt idx="516">
                  <c:v>2000.4999999999982</c:v>
                </c:pt>
                <c:pt idx="517">
                  <c:v>2000.5833333333314</c:v>
                </c:pt>
                <c:pt idx="518">
                  <c:v>2000.6666666666647</c:v>
                </c:pt>
                <c:pt idx="519">
                  <c:v>2000.7499999999982</c:v>
                </c:pt>
                <c:pt idx="520">
                  <c:v>2000.8333333333314</c:v>
                </c:pt>
                <c:pt idx="521">
                  <c:v>2000.9166666666647</c:v>
                </c:pt>
                <c:pt idx="522">
                  <c:v>2000.9999999999982</c:v>
                </c:pt>
                <c:pt idx="523">
                  <c:v>2001.0833333333314</c:v>
                </c:pt>
                <c:pt idx="524">
                  <c:v>2001.1666666666649</c:v>
                </c:pt>
                <c:pt idx="525">
                  <c:v>2001.2499999999982</c:v>
                </c:pt>
                <c:pt idx="526">
                  <c:v>2001.3333333333314</c:v>
                </c:pt>
                <c:pt idx="527">
                  <c:v>2001.4166666666649</c:v>
                </c:pt>
                <c:pt idx="528">
                  <c:v>2001.4999999999982</c:v>
                </c:pt>
                <c:pt idx="529">
                  <c:v>2001.5833333333314</c:v>
                </c:pt>
                <c:pt idx="530">
                  <c:v>2001.6666666666647</c:v>
                </c:pt>
                <c:pt idx="531">
                  <c:v>2001.7499999999982</c:v>
                </c:pt>
                <c:pt idx="532">
                  <c:v>2001.8333333333314</c:v>
                </c:pt>
                <c:pt idx="533">
                  <c:v>2001.9166666666647</c:v>
                </c:pt>
                <c:pt idx="534">
                  <c:v>2001.9999999999982</c:v>
                </c:pt>
                <c:pt idx="535">
                  <c:v>2002.0833333333314</c:v>
                </c:pt>
                <c:pt idx="536">
                  <c:v>2002.1666666666649</c:v>
                </c:pt>
                <c:pt idx="537">
                  <c:v>2002.2499999999982</c:v>
                </c:pt>
                <c:pt idx="538">
                  <c:v>2002.3333333333314</c:v>
                </c:pt>
                <c:pt idx="539">
                  <c:v>2002.4166666666649</c:v>
                </c:pt>
                <c:pt idx="540">
                  <c:v>2002.4999999999982</c:v>
                </c:pt>
                <c:pt idx="541">
                  <c:v>2002.5833333333314</c:v>
                </c:pt>
                <c:pt idx="542">
                  <c:v>2002.6666666666647</c:v>
                </c:pt>
                <c:pt idx="543">
                  <c:v>2002.7499999999982</c:v>
                </c:pt>
                <c:pt idx="544">
                  <c:v>2002.8333333333314</c:v>
                </c:pt>
                <c:pt idx="545">
                  <c:v>2002.9166666666647</c:v>
                </c:pt>
                <c:pt idx="546">
                  <c:v>2002.9999999999982</c:v>
                </c:pt>
                <c:pt idx="547">
                  <c:v>2003.0833333333314</c:v>
                </c:pt>
                <c:pt idx="548">
                  <c:v>2003.1666666666649</c:v>
                </c:pt>
                <c:pt idx="549">
                  <c:v>2003.2499999999982</c:v>
                </c:pt>
                <c:pt idx="550">
                  <c:v>2003.3333333333314</c:v>
                </c:pt>
                <c:pt idx="551">
                  <c:v>2003.4166666666649</c:v>
                </c:pt>
                <c:pt idx="552">
                  <c:v>2003.4999999999982</c:v>
                </c:pt>
                <c:pt idx="553">
                  <c:v>2003.5833333333314</c:v>
                </c:pt>
                <c:pt idx="554">
                  <c:v>2003.6666666666647</c:v>
                </c:pt>
                <c:pt idx="555">
                  <c:v>2003.7499999999982</c:v>
                </c:pt>
                <c:pt idx="556">
                  <c:v>2003.8333333333314</c:v>
                </c:pt>
                <c:pt idx="557">
                  <c:v>2003.9166666666647</c:v>
                </c:pt>
                <c:pt idx="558">
                  <c:v>2004</c:v>
                </c:pt>
                <c:pt idx="559">
                  <c:v>2004.0833333333321</c:v>
                </c:pt>
                <c:pt idx="560">
                  <c:v>2004.1666666666649</c:v>
                </c:pt>
                <c:pt idx="561">
                  <c:v>2004.249999999998</c:v>
                </c:pt>
                <c:pt idx="562">
                  <c:v>2004.333333333331</c:v>
                </c:pt>
                <c:pt idx="563">
                  <c:v>2004.4166666666649</c:v>
                </c:pt>
                <c:pt idx="564">
                  <c:v>2004.499999999998</c:v>
                </c:pt>
                <c:pt idx="565">
                  <c:v>2004.583333333331</c:v>
                </c:pt>
                <c:pt idx="566">
                  <c:v>2004.6666666666649</c:v>
                </c:pt>
                <c:pt idx="567">
                  <c:v>2004.749999999998</c:v>
                </c:pt>
                <c:pt idx="568">
                  <c:v>2004.833333333331</c:v>
                </c:pt>
                <c:pt idx="569">
                  <c:v>2004.9166666666649</c:v>
                </c:pt>
                <c:pt idx="570">
                  <c:v>2005</c:v>
                </c:pt>
                <c:pt idx="571">
                  <c:v>2005.0833333333321</c:v>
                </c:pt>
                <c:pt idx="572">
                  <c:v>2005.1666666666649</c:v>
                </c:pt>
                <c:pt idx="573">
                  <c:v>2005.249999999998</c:v>
                </c:pt>
                <c:pt idx="574">
                  <c:v>2005.333333333331</c:v>
                </c:pt>
                <c:pt idx="575">
                  <c:v>2005.4166666666649</c:v>
                </c:pt>
                <c:pt idx="576">
                  <c:v>2005.499999999998</c:v>
                </c:pt>
                <c:pt idx="577">
                  <c:v>2005.583333333331</c:v>
                </c:pt>
                <c:pt idx="578">
                  <c:v>2005.6666666666649</c:v>
                </c:pt>
                <c:pt idx="579">
                  <c:v>2005.749999999998</c:v>
                </c:pt>
                <c:pt idx="580">
                  <c:v>2005.833333333331</c:v>
                </c:pt>
                <c:pt idx="581">
                  <c:v>2005.9166666666649</c:v>
                </c:pt>
                <c:pt idx="582">
                  <c:v>2006</c:v>
                </c:pt>
                <c:pt idx="583">
                  <c:v>2006.0833333333301</c:v>
                </c:pt>
                <c:pt idx="584">
                  <c:v>2006.1666666665999</c:v>
                </c:pt>
                <c:pt idx="585">
                  <c:v>2006.25</c:v>
                </c:pt>
                <c:pt idx="586">
                  <c:v>2006.3333333333301</c:v>
                </c:pt>
                <c:pt idx="587">
                  <c:v>2006.4166666666599</c:v>
                </c:pt>
                <c:pt idx="588">
                  <c:v>2006.5</c:v>
                </c:pt>
                <c:pt idx="589">
                  <c:v>2006.5833333333301</c:v>
                </c:pt>
                <c:pt idx="590">
                  <c:v>2006.6666666666599</c:v>
                </c:pt>
                <c:pt idx="591">
                  <c:v>2006.75</c:v>
                </c:pt>
                <c:pt idx="592">
                  <c:v>2006.8333333333301</c:v>
                </c:pt>
                <c:pt idx="593">
                  <c:v>2006.9166666666599</c:v>
                </c:pt>
                <c:pt idx="594">
                  <c:v>2007</c:v>
                </c:pt>
                <c:pt idx="595">
                  <c:v>2007.0833333333301</c:v>
                </c:pt>
                <c:pt idx="596">
                  <c:v>2007.1666666665999</c:v>
                </c:pt>
                <c:pt idx="597">
                  <c:v>2007.25</c:v>
                </c:pt>
                <c:pt idx="598">
                  <c:v>2007.3333333333301</c:v>
                </c:pt>
                <c:pt idx="599">
                  <c:v>2007.4166666666599</c:v>
                </c:pt>
                <c:pt idx="600">
                  <c:v>2007.5</c:v>
                </c:pt>
                <c:pt idx="601">
                  <c:v>2007.5833333333301</c:v>
                </c:pt>
                <c:pt idx="602">
                  <c:v>2007.6666666666599</c:v>
                </c:pt>
                <c:pt idx="603">
                  <c:v>2007.75</c:v>
                </c:pt>
                <c:pt idx="604">
                  <c:v>2007.8333333333301</c:v>
                </c:pt>
                <c:pt idx="605">
                  <c:v>2007.9166666666599</c:v>
                </c:pt>
                <c:pt idx="606">
                  <c:v>2008</c:v>
                </c:pt>
                <c:pt idx="607">
                  <c:v>2008.0833333333301</c:v>
                </c:pt>
                <c:pt idx="608">
                  <c:v>2008.1666666665999</c:v>
                </c:pt>
                <c:pt idx="609">
                  <c:v>2008.25</c:v>
                </c:pt>
                <c:pt idx="610">
                  <c:v>2008.3333333333301</c:v>
                </c:pt>
                <c:pt idx="611">
                  <c:v>2008.4166666666599</c:v>
                </c:pt>
                <c:pt idx="612">
                  <c:v>2008.5</c:v>
                </c:pt>
                <c:pt idx="613">
                  <c:v>2008.5833333333301</c:v>
                </c:pt>
                <c:pt idx="614">
                  <c:v>2008.6666666666599</c:v>
                </c:pt>
                <c:pt idx="615">
                  <c:v>2008.75</c:v>
                </c:pt>
                <c:pt idx="616">
                  <c:v>2008.8333333333301</c:v>
                </c:pt>
                <c:pt idx="617">
                  <c:v>2008.9166666666599</c:v>
                </c:pt>
                <c:pt idx="618">
                  <c:v>2009</c:v>
                </c:pt>
                <c:pt idx="619">
                  <c:v>2009.0833333333301</c:v>
                </c:pt>
                <c:pt idx="620">
                  <c:v>2009.1666666665999</c:v>
                </c:pt>
                <c:pt idx="621">
                  <c:v>2009.25</c:v>
                </c:pt>
                <c:pt idx="622">
                  <c:v>2009.3333333333301</c:v>
                </c:pt>
                <c:pt idx="623">
                  <c:v>2009.4166666666599</c:v>
                </c:pt>
                <c:pt idx="624">
                  <c:v>2009.5</c:v>
                </c:pt>
                <c:pt idx="625">
                  <c:v>2009.5833333333301</c:v>
                </c:pt>
                <c:pt idx="626">
                  <c:v>2009.6666666666599</c:v>
                </c:pt>
                <c:pt idx="627">
                  <c:v>2009.75</c:v>
                </c:pt>
                <c:pt idx="628">
                  <c:v>2009.8333333333301</c:v>
                </c:pt>
                <c:pt idx="629">
                  <c:v>2009.9166666666599</c:v>
                </c:pt>
                <c:pt idx="630">
                  <c:v>2010</c:v>
                </c:pt>
                <c:pt idx="631">
                  <c:v>2010.0833333333301</c:v>
                </c:pt>
                <c:pt idx="632">
                  <c:v>2010.1666666665999</c:v>
                </c:pt>
                <c:pt idx="633">
                  <c:v>2010.25</c:v>
                </c:pt>
                <c:pt idx="634">
                  <c:v>2010.3333333333301</c:v>
                </c:pt>
                <c:pt idx="635">
                  <c:v>2010.4166666666599</c:v>
                </c:pt>
                <c:pt idx="636">
                  <c:v>2010.5</c:v>
                </c:pt>
                <c:pt idx="637">
                  <c:v>2010.5833333333301</c:v>
                </c:pt>
                <c:pt idx="638">
                  <c:v>2010.6666666666599</c:v>
                </c:pt>
                <c:pt idx="639">
                  <c:v>2010.75</c:v>
                </c:pt>
                <c:pt idx="640">
                  <c:v>2010.8333333333301</c:v>
                </c:pt>
                <c:pt idx="641">
                  <c:v>2010.9166666666599</c:v>
                </c:pt>
                <c:pt idx="642">
                  <c:v>2011</c:v>
                </c:pt>
                <c:pt idx="643">
                  <c:v>2011.0833333333301</c:v>
                </c:pt>
                <c:pt idx="644">
                  <c:v>2011.1666666665999</c:v>
                </c:pt>
                <c:pt idx="645">
                  <c:v>2011.25</c:v>
                </c:pt>
                <c:pt idx="646">
                  <c:v>2011.3333333333301</c:v>
                </c:pt>
                <c:pt idx="647">
                  <c:v>2011.4166666666599</c:v>
                </c:pt>
                <c:pt idx="648">
                  <c:v>2011.5</c:v>
                </c:pt>
                <c:pt idx="649">
                  <c:v>2011.5833333333301</c:v>
                </c:pt>
                <c:pt idx="650">
                  <c:v>2011.6666666666599</c:v>
                </c:pt>
                <c:pt idx="651">
                  <c:v>2011.75</c:v>
                </c:pt>
                <c:pt idx="652">
                  <c:v>2011.8333333333301</c:v>
                </c:pt>
                <c:pt idx="653">
                  <c:v>2011.9166666666599</c:v>
                </c:pt>
                <c:pt idx="654">
                  <c:v>2012</c:v>
                </c:pt>
                <c:pt idx="655">
                  <c:v>2012.0833333333301</c:v>
                </c:pt>
                <c:pt idx="656">
                  <c:v>2012.1666666665999</c:v>
                </c:pt>
                <c:pt idx="657">
                  <c:v>2012.25</c:v>
                </c:pt>
                <c:pt idx="658">
                  <c:v>2012.3333333333301</c:v>
                </c:pt>
                <c:pt idx="659">
                  <c:v>2012.4166666666599</c:v>
                </c:pt>
                <c:pt idx="660">
                  <c:v>2012.5</c:v>
                </c:pt>
                <c:pt idx="661">
                  <c:v>2012.5833333333301</c:v>
                </c:pt>
                <c:pt idx="662">
                  <c:v>2012.6666666666599</c:v>
                </c:pt>
                <c:pt idx="663">
                  <c:v>2012.75</c:v>
                </c:pt>
                <c:pt idx="664">
                  <c:v>2012.8333333333301</c:v>
                </c:pt>
                <c:pt idx="665">
                  <c:v>2012.9166666666599</c:v>
                </c:pt>
                <c:pt idx="666">
                  <c:v>2013</c:v>
                </c:pt>
                <c:pt idx="667">
                  <c:v>2013.0833333333301</c:v>
                </c:pt>
                <c:pt idx="668">
                  <c:v>2013.1666666665999</c:v>
                </c:pt>
                <c:pt idx="669">
                  <c:v>2013.25</c:v>
                </c:pt>
                <c:pt idx="670">
                  <c:v>2013.3333333333301</c:v>
                </c:pt>
                <c:pt idx="671">
                  <c:v>2013.4166666666599</c:v>
                </c:pt>
                <c:pt idx="672">
                  <c:v>2013.5</c:v>
                </c:pt>
                <c:pt idx="673">
                  <c:v>2013.5833333333301</c:v>
                </c:pt>
                <c:pt idx="674">
                  <c:v>2013.6666666666599</c:v>
                </c:pt>
                <c:pt idx="675">
                  <c:v>2013.75</c:v>
                </c:pt>
                <c:pt idx="676">
                  <c:v>2013.8333333333301</c:v>
                </c:pt>
                <c:pt idx="677">
                  <c:v>2013.9166666666599</c:v>
                </c:pt>
                <c:pt idx="678">
                  <c:v>2014</c:v>
                </c:pt>
                <c:pt idx="679">
                  <c:v>2014.0833333333301</c:v>
                </c:pt>
                <c:pt idx="680">
                  <c:v>2014.1666666665999</c:v>
                </c:pt>
                <c:pt idx="681">
                  <c:v>2014.25</c:v>
                </c:pt>
                <c:pt idx="682">
                  <c:v>2014.3333333333301</c:v>
                </c:pt>
                <c:pt idx="683">
                  <c:v>2014.4166666666599</c:v>
                </c:pt>
                <c:pt idx="684">
                  <c:v>2014.5</c:v>
                </c:pt>
                <c:pt idx="685">
                  <c:v>2014.5833333333301</c:v>
                </c:pt>
                <c:pt idx="686">
                  <c:v>2014.6666666666599</c:v>
                </c:pt>
                <c:pt idx="687">
                  <c:v>2014.75</c:v>
                </c:pt>
                <c:pt idx="688">
                  <c:v>2014.8333333333301</c:v>
                </c:pt>
                <c:pt idx="689">
                  <c:v>2014.9166666666599</c:v>
                </c:pt>
                <c:pt idx="690">
                  <c:v>2015</c:v>
                </c:pt>
                <c:pt idx="691">
                  <c:v>2015.0833333333301</c:v>
                </c:pt>
                <c:pt idx="692">
                  <c:v>2015.1666666665999</c:v>
                </c:pt>
                <c:pt idx="693">
                  <c:v>2015.25</c:v>
                </c:pt>
                <c:pt idx="694">
                  <c:v>2015.3333333333301</c:v>
                </c:pt>
                <c:pt idx="695">
                  <c:v>2015.4166666666599</c:v>
                </c:pt>
                <c:pt idx="696">
                  <c:v>2015.5</c:v>
                </c:pt>
                <c:pt idx="697">
                  <c:v>2015.5833333333301</c:v>
                </c:pt>
                <c:pt idx="698">
                  <c:v>2015.6666666666599</c:v>
                </c:pt>
                <c:pt idx="699">
                  <c:v>2015.75</c:v>
                </c:pt>
                <c:pt idx="700">
                  <c:v>2015.8333333333301</c:v>
                </c:pt>
                <c:pt idx="701">
                  <c:v>2015.9166666666599</c:v>
                </c:pt>
                <c:pt idx="702">
                  <c:v>2016</c:v>
                </c:pt>
                <c:pt idx="703">
                  <c:v>2016.0833333333301</c:v>
                </c:pt>
                <c:pt idx="704">
                  <c:v>2016.1666666665999</c:v>
                </c:pt>
                <c:pt idx="705">
                  <c:v>2016.25</c:v>
                </c:pt>
                <c:pt idx="706">
                  <c:v>2016.3333333333301</c:v>
                </c:pt>
                <c:pt idx="707">
                  <c:v>2016.4166666666599</c:v>
                </c:pt>
                <c:pt idx="708">
                  <c:v>2016.5</c:v>
                </c:pt>
                <c:pt idx="709">
                  <c:v>2016.5833333333301</c:v>
                </c:pt>
                <c:pt idx="710">
                  <c:v>2016.6666666666599</c:v>
                </c:pt>
                <c:pt idx="711">
                  <c:v>2016.75</c:v>
                </c:pt>
                <c:pt idx="712">
                  <c:v>2016.8333333333301</c:v>
                </c:pt>
                <c:pt idx="713">
                  <c:v>2016.9166666666599</c:v>
                </c:pt>
                <c:pt idx="714">
                  <c:v>2017</c:v>
                </c:pt>
                <c:pt idx="715">
                  <c:v>2017.0833333333301</c:v>
                </c:pt>
                <c:pt idx="716">
                  <c:v>2017.1666666665999</c:v>
                </c:pt>
                <c:pt idx="717">
                  <c:v>2017.25</c:v>
                </c:pt>
                <c:pt idx="718">
                  <c:v>2017.3333333333301</c:v>
                </c:pt>
                <c:pt idx="719">
                  <c:v>2017.4166666666599</c:v>
                </c:pt>
                <c:pt idx="720">
                  <c:v>2017.5</c:v>
                </c:pt>
                <c:pt idx="721">
                  <c:v>2017.5833333333301</c:v>
                </c:pt>
                <c:pt idx="722">
                  <c:v>2017.6666666666599</c:v>
                </c:pt>
                <c:pt idx="723">
                  <c:v>2017.75</c:v>
                </c:pt>
                <c:pt idx="724">
                  <c:v>2017.8333333333301</c:v>
                </c:pt>
                <c:pt idx="725">
                  <c:v>2017.9166666666599</c:v>
                </c:pt>
                <c:pt idx="726">
                  <c:v>2018</c:v>
                </c:pt>
                <c:pt idx="727">
                  <c:v>2018.0833333333301</c:v>
                </c:pt>
                <c:pt idx="728">
                  <c:v>2018.1666666665999</c:v>
                </c:pt>
                <c:pt idx="729">
                  <c:v>2018.25</c:v>
                </c:pt>
                <c:pt idx="730">
                  <c:v>2018.3333333333301</c:v>
                </c:pt>
                <c:pt idx="731">
                  <c:v>2018.4166666666599</c:v>
                </c:pt>
                <c:pt idx="732">
                  <c:v>2018.5</c:v>
                </c:pt>
                <c:pt idx="733">
                  <c:v>2018.5833333333301</c:v>
                </c:pt>
                <c:pt idx="734">
                  <c:v>2018.6666666666599</c:v>
                </c:pt>
                <c:pt idx="735">
                  <c:v>2018.75</c:v>
                </c:pt>
                <c:pt idx="736">
                  <c:v>2018.8333333333301</c:v>
                </c:pt>
                <c:pt idx="737">
                  <c:v>2018.9166666666599</c:v>
                </c:pt>
                <c:pt idx="738">
                  <c:v>2019</c:v>
                </c:pt>
                <c:pt idx="739">
                  <c:v>2019.0833333333301</c:v>
                </c:pt>
                <c:pt idx="740">
                  <c:v>2019.1666666665999</c:v>
                </c:pt>
                <c:pt idx="741">
                  <c:v>2019.25</c:v>
                </c:pt>
                <c:pt idx="742">
                  <c:v>2019.3333333333301</c:v>
                </c:pt>
                <c:pt idx="743">
                  <c:v>2019.4166666666599</c:v>
                </c:pt>
                <c:pt idx="744">
                  <c:v>2019.5</c:v>
                </c:pt>
                <c:pt idx="745">
                  <c:v>2019.5833333333301</c:v>
                </c:pt>
                <c:pt idx="746">
                  <c:v>2019.6666666666599</c:v>
                </c:pt>
                <c:pt idx="747">
                  <c:v>2019.75</c:v>
                </c:pt>
                <c:pt idx="748">
                  <c:v>2019.8333333333301</c:v>
                </c:pt>
                <c:pt idx="749">
                  <c:v>2019.9166666666599</c:v>
                </c:pt>
                <c:pt idx="750">
                  <c:v>2020</c:v>
                </c:pt>
                <c:pt idx="751">
                  <c:v>2020.0833333333301</c:v>
                </c:pt>
                <c:pt idx="752">
                  <c:v>2020.1666666665999</c:v>
                </c:pt>
                <c:pt idx="753">
                  <c:v>2020.25</c:v>
                </c:pt>
                <c:pt idx="754">
                  <c:v>2020.3333333333301</c:v>
                </c:pt>
                <c:pt idx="755">
                  <c:v>2020.4166666666599</c:v>
                </c:pt>
                <c:pt idx="756">
                  <c:v>2020.5</c:v>
                </c:pt>
                <c:pt idx="757">
                  <c:v>2020.5833333333301</c:v>
                </c:pt>
                <c:pt idx="758">
                  <c:v>2020.6666666666599</c:v>
                </c:pt>
                <c:pt idx="759">
                  <c:v>2020.75</c:v>
                </c:pt>
                <c:pt idx="760">
                  <c:v>2020.8333333333301</c:v>
                </c:pt>
                <c:pt idx="761">
                  <c:v>2020.9166666666599</c:v>
                </c:pt>
              </c:numCache>
            </c:numRef>
          </c:xVal>
          <c:yVal>
            <c:numRef>
              <c:f>'Nmax odi  monthly '!$G$5:$G$785</c:f>
              <c:numCache>
                <c:formatCode>\О\с\н\о\в\н\о\й</c:formatCode>
                <c:ptCount val="781"/>
                <c:pt idx="0">
                  <c:v>1.972</c:v>
                </c:pt>
                <c:pt idx="1">
                  <c:v>2.0249999999999999</c:v>
                </c:pt>
                <c:pt idx="2">
                  <c:v>1.8640000000000001</c:v>
                </c:pt>
                <c:pt idx="3">
                  <c:v>1.9850000000000001</c:v>
                </c:pt>
                <c:pt idx="4">
                  <c:v>1.946</c:v>
                </c:pt>
                <c:pt idx="5">
                  <c:v>2.121</c:v>
                </c:pt>
                <c:pt idx="6">
                  <c:v>2.1</c:v>
                </c:pt>
                <c:pt idx="7">
                  <c:v>2.1640000000000001</c:v>
                </c:pt>
                <c:pt idx="8">
                  <c:v>2.0110000000000001</c:v>
                </c:pt>
                <c:pt idx="9">
                  <c:v>2.0179999999999998</c:v>
                </c:pt>
                <c:pt idx="10">
                  <c:v>2.0870000000000002</c:v>
                </c:pt>
                <c:pt idx="11">
                  <c:v>2.1150000000000002</c:v>
                </c:pt>
                <c:pt idx="12">
                  <c:v>2.0819999999999999</c:v>
                </c:pt>
                <c:pt idx="13">
                  <c:v>2.0950000000000002</c:v>
                </c:pt>
                <c:pt idx="14">
                  <c:v>2.1419999999999999</c:v>
                </c:pt>
                <c:pt idx="15">
                  <c:v>2.1560000000000001</c:v>
                </c:pt>
                <c:pt idx="16">
                  <c:v>2.222</c:v>
                </c:pt>
                <c:pt idx="17">
                  <c:v>2.1779999999999999</c:v>
                </c:pt>
                <c:pt idx="18">
                  <c:v>2.17</c:v>
                </c:pt>
                <c:pt idx="19">
                  <c:v>2.117</c:v>
                </c:pt>
                <c:pt idx="20">
                  <c:v>2.1190000000000002</c:v>
                </c:pt>
                <c:pt idx="21">
                  <c:v>2.2309999999999999</c:v>
                </c:pt>
                <c:pt idx="22">
                  <c:v>2.1150000000000002</c:v>
                </c:pt>
                <c:pt idx="23">
                  <c:v>2.19</c:v>
                </c:pt>
                <c:pt idx="24">
                  <c:v>1.9950000000000001</c:v>
                </c:pt>
                <c:pt idx="25">
                  <c:v>2.0710000000000002</c:v>
                </c:pt>
                <c:pt idx="26">
                  <c:v>2.1789999999999998</c:v>
                </c:pt>
                <c:pt idx="27">
                  <c:v>2.153</c:v>
                </c:pt>
                <c:pt idx="28">
                  <c:v>2.2200000000000002</c:v>
                </c:pt>
                <c:pt idx="29">
                  <c:v>2.1819999999999999</c:v>
                </c:pt>
                <c:pt idx="30">
                  <c:v>2.13</c:v>
                </c:pt>
                <c:pt idx="31">
                  <c:v>2.16</c:v>
                </c:pt>
                <c:pt idx="32">
                  <c:v>2.2050000000000001</c:v>
                </c:pt>
                <c:pt idx="33">
                  <c:v>2.1669999999999998</c:v>
                </c:pt>
                <c:pt idx="34">
                  <c:v>2.1230000000000002</c:v>
                </c:pt>
                <c:pt idx="35">
                  <c:v>2.1779999999999999</c:v>
                </c:pt>
                <c:pt idx="36">
                  <c:v>2.1080000000000001</c:v>
                </c:pt>
                <c:pt idx="37">
                  <c:v>2.2130000000000001</c:v>
                </c:pt>
                <c:pt idx="38">
                  <c:v>2.2360000000000002</c:v>
                </c:pt>
                <c:pt idx="39">
                  <c:v>2.2519999999999998</c:v>
                </c:pt>
                <c:pt idx="40">
                  <c:v>2.1240000000000001</c:v>
                </c:pt>
                <c:pt idx="41">
                  <c:v>2.2360000000000002</c:v>
                </c:pt>
                <c:pt idx="42">
                  <c:v>2.319</c:v>
                </c:pt>
                <c:pt idx="43">
                  <c:v>2.3490000000000002</c:v>
                </c:pt>
                <c:pt idx="44">
                  <c:v>2.3660000000000001</c:v>
                </c:pt>
                <c:pt idx="45">
                  <c:v>2.3290000000000002</c:v>
                </c:pt>
                <c:pt idx="46">
                  <c:v>2.4020000000000001</c:v>
                </c:pt>
                <c:pt idx="47">
                  <c:v>2.3940000000000001</c:v>
                </c:pt>
                <c:pt idx="48">
                  <c:v>2.2759999999999998</c:v>
                </c:pt>
                <c:pt idx="49">
                  <c:v>2.3410000000000002</c:v>
                </c:pt>
                <c:pt idx="50">
                  <c:v>2.3380000000000001</c:v>
                </c:pt>
                <c:pt idx="51">
                  <c:v>2.46</c:v>
                </c:pt>
                <c:pt idx="52">
                  <c:v>2.5249999999999999</c:v>
                </c:pt>
                <c:pt idx="53">
                  <c:v>2.5550000000000002</c:v>
                </c:pt>
                <c:pt idx="54" formatCode="0.000">
                  <c:v>2.5702499999999997</c:v>
                </c:pt>
                <c:pt idx="55" formatCode="0.000">
                  <c:v>2.5192499999999995</c:v>
                </c:pt>
                <c:pt idx="56" formatCode="0.000">
                  <c:v>2.53775</c:v>
                </c:pt>
                <c:pt idx="57" formatCode="0.000">
                  <c:v>2.4852499999999997</c:v>
                </c:pt>
                <c:pt idx="58" formatCode="0.000">
                  <c:v>2.5217499999999999</c:v>
                </c:pt>
                <c:pt idx="59" formatCode="0.000">
                  <c:v>2.5267499999999998</c:v>
                </c:pt>
                <c:pt idx="60" formatCode="0.000">
                  <c:v>2.5282499999999999</c:v>
                </c:pt>
                <c:pt idx="61" formatCode="0.000">
                  <c:v>2.5282499999999999</c:v>
                </c:pt>
                <c:pt idx="62" formatCode="0.000">
                  <c:v>2.4937499999999995</c:v>
                </c:pt>
                <c:pt idx="63" formatCode="0.000">
                  <c:v>2.4907500000000002</c:v>
                </c:pt>
                <c:pt idx="64" formatCode="0.000">
                  <c:v>2.5262500000000001</c:v>
                </c:pt>
                <c:pt idx="65" formatCode="0.000">
                  <c:v>2.5677500000000002</c:v>
                </c:pt>
                <c:pt idx="66" formatCode="0.000">
                  <c:v>2.64025</c:v>
                </c:pt>
                <c:pt idx="67" formatCode="0.000">
                  <c:v>2.6937499999999996</c:v>
                </c:pt>
                <c:pt idx="68" formatCode="0.000">
                  <c:v>2.6612499999999999</c:v>
                </c:pt>
                <c:pt idx="69" formatCode="0.000">
                  <c:v>2.6592500000000001</c:v>
                </c:pt>
                <c:pt idx="70" formatCode="0.000">
                  <c:v>2.6167499999999997</c:v>
                </c:pt>
                <c:pt idx="71" formatCode="0.000">
                  <c:v>2.6297499999999996</c:v>
                </c:pt>
                <c:pt idx="72" formatCode="0.000">
                  <c:v>2.6132499999999999</c:v>
                </c:pt>
                <c:pt idx="73" formatCode="0.000">
                  <c:v>2.5942499999999997</c:v>
                </c:pt>
                <c:pt idx="74" formatCode="0.000">
                  <c:v>2.5497499999999995</c:v>
                </c:pt>
                <c:pt idx="75" formatCode="0.000">
                  <c:v>2.5947499999999994</c:v>
                </c:pt>
                <c:pt idx="76" formatCode="0.000">
                  <c:v>2.6367500000000001</c:v>
                </c:pt>
                <c:pt idx="77" formatCode="0.000">
                  <c:v>2.6692499999999999</c:v>
                </c:pt>
                <c:pt idx="78">
                  <c:v>2.6320000000000001</c:v>
                </c:pt>
                <c:pt idx="79">
                  <c:v>2.677</c:v>
                </c:pt>
                <c:pt idx="80">
                  <c:v>2.6829999999999998</c:v>
                </c:pt>
                <c:pt idx="81">
                  <c:v>2.7029999999999998</c:v>
                </c:pt>
                <c:pt idx="82">
                  <c:v>2.754</c:v>
                </c:pt>
                <c:pt idx="83">
                  <c:v>2.7130000000000001</c:v>
                </c:pt>
                <c:pt idx="84">
                  <c:v>2.74</c:v>
                </c:pt>
                <c:pt idx="85">
                  <c:v>2.75</c:v>
                </c:pt>
                <c:pt idx="86">
                  <c:v>2.76</c:v>
                </c:pt>
                <c:pt idx="87">
                  <c:v>2.77</c:v>
                </c:pt>
                <c:pt idx="88">
                  <c:v>2.76</c:v>
                </c:pt>
                <c:pt idx="89">
                  <c:v>2.8</c:v>
                </c:pt>
                <c:pt idx="90">
                  <c:v>2.8330000000000002</c:v>
                </c:pt>
                <c:pt idx="91">
                  <c:v>2.8239999999999998</c:v>
                </c:pt>
                <c:pt idx="92">
                  <c:v>2.851</c:v>
                </c:pt>
                <c:pt idx="93">
                  <c:v>2.8450000000000002</c:v>
                </c:pt>
                <c:pt idx="94">
                  <c:v>2.851</c:v>
                </c:pt>
                <c:pt idx="95">
                  <c:v>2.806</c:v>
                </c:pt>
                <c:pt idx="96">
                  <c:v>2.8130000000000002</c:v>
                </c:pt>
                <c:pt idx="97">
                  <c:v>2.802</c:v>
                </c:pt>
                <c:pt idx="98">
                  <c:v>2.782</c:v>
                </c:pt>
                <c:pt idx="99">
                  <c:v>2.7360000000000002</c:v>
                </c:pt>
                <c:pt idx="100">
                  <c:v>2.7770000000000001</c:v>
                </c:pt>
                <c:pt idx="101">
                  <c:v>2.7989999999999999</c:v>
                </c:pt>
                <c:pt idx="102">
                  <c:v>2.7770000000000001</c:v>
                </c:pt>
                <c:pt idx="103">
                  <c:v>2.7309999999999999</c:v>
                </c:pt>
                <c:pt idx="104">
                  <c:v>2.7669999999999999</c:v>
                </c:pt>
                <c:pt idx="105">
                  <c:v>2.7170000000000001</c:v>
                </c:pt>
                <c:pt idx="106">
                  <c:v>2.75</c:v>
                </c:pt>
                <c:pt idx="107">
                  <c:v>2.71</c:v>
                </c:pt>
                <c:pt idx="108">
                  <c:v>2.6960000000000002</c:v>
                </c:pt>
                <c:pt idx="109">
                  <c:v>2.694</c:v>
                </c:pt>
                <c:pt idx="110">
                  <c:v>2.5529999999999999</c:v>
                </c:pt>
                <c:pt idx="111">
                  <c:v>2.5910000000000002</c:v>
                </c:pt>
                <c:pt idx="112">
                  <c:v>2.6429999999999998</c:v>
                </c:pt>
                <c:pt idx="113">
                  <c:v>2.6139999999999999</c:v>
                </c:pt>
                <c:pt idx="114">
                  <c:v>2.5059999999999998</c:v>
                </c:pt>
                <c:pt idx="115">
                  <c:v>2.492</c:v>
                </c:pt>
                <c:pt idx="116">
                  <c:v>2.444</c:v>
                </c:pt>
                <c:pt idx="117">
                  <c:v>2.5139999999999998</c:v>
                </c:pt>
                <c:pt idx="118">
                  <c:v>2.5550000000000002</c:v>
                </c:pt>
                <c:pt idx="119">
                  <c:v>2.5110000000000001</c:v>
                </c:pt>
                <c:pt idx="120">
                  <c:v>2.5590000000000002</c:v>
                </c:pt>
                <c:pt idx="121">
                  <c:v>2.484</c:v>
                </c:pt>
                <c:pt idx="122">
                  <c:v>2.4769999999999999</c:v>
                </c:pt>
                <c:pt idx="123">
                  <c:v>2.512</c:v>
                </c:pt>
                <c:pt idx="124">
                  <c:v>2.4729999999999999</c:v>
                </c:pt>
                <c:pt idx="125">
                  <c:v>2.4820000000000002</c:v>
                </c:pt>
                <c:pt idx="126">
                  <c:v>2.5019999999999998</c:v>
                </c:pt>
                <c:pt idx="127">
                  <c:v>2.484</c:v>
                </c:pt>
                <c:pt idx="128">
                  <c:v>2.456</c:v>
                </c:pt>
                <c:pt idx="129">
                  <c:v>2.4710000000000001</c:v>
                </c:pt>
                <c:pt idx="130">
                  <c:v>2.4580000000000002</c:v>
                </c:pt>
                <c:pt idx="131">
                  <c:v>2.35</c:v>
                </c:pt>
                <c:pt idx="132">
                  <c:v>2.36</c:v>
                </c:pt>
                <c:pt idx="133">
                  <c:v>2.39</c:v>
                </c:pt>
                <c:pt idx="134">
                  <c:v>2.35</c:v>
                </c:pt>
                <c:pt idx="135">
                  <c:v>2.29</c:v>
                </c:pt>
                <c:pt idx="136">
                  <c:v>2.2200000000000002</c:v>
                </c:pt>
                <c:pt idx="137">
                  <c:v>2.2400000000000002</c:v>
                </c:pt>
                <c:pt idx="138">
                  <c:v>2.34</c:v>
                </c:pt>
                <c:pt idx="139">
                  <c:v>2.39</c:v>
                </c:pt>
                <c:pt idx="140">
                  <c:v>2.3199999999999998</c:v>
                </c:pt>
                <c:pt idx="141">
                  <c:v>2.3199999999999998</c:v>
                </c:pt>
                <c:pt idx="142">
                  <c:v>2.21</c:v>
                </c:pt>
                <c:pt idx="143">
                  <c:v>2.17</c:v>
                </c:pt>
                <c:pt idx="144">
                  <c:v>2.21</c:v>
                </c:pt>
                <c:pt idx="145">
                  <c:v>2.2400000000000002</c:v>
                </c:pt>
                <c:pt idx="146">
                  <c:v>2.2599999999999998</c:v>
                </c:pt>
                <c:pt idx="147">
                  <c:v>2.31</c:v>
                </c:pt>
                <c:pt idx="148">
                  <c:v>2.25</c:v>
                </c:pt>
                <c:pt idx="149">
                  <c:v>2.2999999999999998</c:v>
                </c:pt>
                <c:pt idx="150">
                  <c:v>2.27</c:v>
                </c:pt>
                <c:pt idx="151">
                  <c:v>2.2999999999999998</c:v>
                </c:pt>
                <c:pt idx="152">
                  <c:v>2.31</c:v>
                </c:pt>
                <c:pt idx="154">
                  <c:v>2.34</c:v>
                </c:pt>
                <c:pt idx="155">
                  <c:v>2.2200000000000002</c:v>
                </c:pt>
                <c:pt idx="156">
                  <c:v>2.23</c:v>
                </c:pt>
                <c:pt idx="157">
                  <c:v>2.2759999999999998</c:v>
                </c:pt>
                <c:pt idx="158">
                  <c:v>2.323</c:v>
                </c:pt>
                <c:pt idx="159">
                  <c:v>2.3380000000000001</c:v>
                </c:pt>
                <c:pt idx="160">
                  <c:v>2.2690000000000001</c:v>
                </c:pt>
                <c:pt idx="161">
                  <c:v>2.335</c:v>
                </c:pt>
                <c:pt idx="162">
                  <c:v>2.3380000000000001</c:v>
                </c:pt>
                <c:pt idx="163">
                  <c:v>2.4239999999999999</c:v>
                </c:pt>
                <c:pt idx="164">
                  <c:v>2.448</c:v>
                </c:pt>
                <c:pt idx="165">
                  <c:v>2.4430000000000001</c:v>
                </c:pt>
                <c:pt idx="166">
                  <c:v>2.456</c:v>
                </c:pt>
                <c:pt idx="167">
                  <c:v>2.5339999999999998</c:v>
                </c:pt>
                <c:pt idx="168">
                  <c:v>2.5270000000000001</c:v>
                </c:pt>
                <c:pt idx="169">
                  <c:v>2.5670000000000002</c:v>
                </c:pt>
                <c:pt idx="170">
                  <c:v>2.5979999999999999</c:v>
                </c:pt>
                <c:pt idx="171">
                  <c:v>2.6120000000000001</c:v>
                </c:pt>
                <c:pt idx="172">
                  <c:v>2.6320000000000001</c:v>
                </c:pt>
                <c:pt idx="173">
                  <c:v>2.63</c:v>
                </c:pt>
                <c:pt idx="174">
                  <c:v>2.6030000000000002</c:v>
                </c:pt>
                <c:pt idx="175">
                  <c:v>2.5990000000000002</c:v>
                </c:pt>
                <c:pt idx="176">
                  <c:v>2.6080000000000001</c:v>
                </c:pt>
                <c:pt idx="177">
                  <c:v>2.6480000000000001</c:v>
                </c:pt>
                <c:pt idx="178">
                  <c:v>2.6579999999999999</c:v>
                </c:pt>
                <c:pt idx="179">
                  <c:v>2.6</c:v>
                </c:pt>
                <c:pt idx="180">
                  <c:v>2.669</c:v>
                </c:pt>
                <c:pt idx="181">
                  <c:v>2.5289999999999999</c:v>
                </c:pt>
                <c:pt idx="182">
                  <c:v>2.6360000000000001</c:v>
                </c:pt>
                <c:pt idx="183">
                  <c:v>2.6739999999999999</c:v>
                </c:pt>
                <c:pt idx="184">
                  <c:v>2.6309999999999998</c:v>
                </c:pt>
                <c:pt idx="185">
                  <c:v>2.6160000000000001</c:v>
                </c:pt>
                <c:pt idx="186">
                  <c:v>2.6110000000000002</c:v>
                </c:pt>
                <c:pt idx="187">
                  <c:v>2.6909999999999998</c:v>
                </c:pt>
                <c:pt idx="188">
                  <c:v>2.649</c:v>
                </c:pt>
                <c:pt idx="189">
                  <c:v>2.6040000000000001</c:v>
                </c:pt>
                <c:pt idx="190">
                  <c:v>2.4870000000000001</c:v>
                </c:pt>
                <c:pt idx="191">
                  <c:v>2.57</c:v>
                </c:pt>
                <c:pt idx="192">
                  <c:v>2.573</c:v>
                </c:pt>
                <c:pt idx="193">
                  <c:v>2.6539999999999999</c:v>
                </c:pt>
                <c:pt idx="194">
                  <c:v>2.6560000000000001</c:v>
                </c:pt>
                <c:pt idx="195">
                  <c:v>2.694</c:v>
                </c:pt>
                <c:pt idx="196">
                  <c:v>2.6680000000000001</c:v>
                </c:pt>
                <c:pt idx="197">
                  <c:v>2.6819999999999999</c:v>
                </c:pt>
                <c:pt idx="198">
                  <c:v>2.669</c:v>
                </c:pt>
                <c:pt idx="199">
                  <c:v>2.726</c:v>
                </c:pt>
                <c:pt idx="200">
                  <c:v>2.702</c:v>
                </c:pt>
                <c:pt idx="201">
                  <c:v>2.7170000000000001</c:v>
                </c:pt>
                <c:pt idx="202">
                  <c:v>2.6520000000000001</c:v>
                </c:pt>
                <c:pt idx="203">
                  <c:v>2.6139999999999999</c:v>
                </c:pt>
                <c:pt idx="204">
                  <c:v>2.5990000000000002</c:v>
                </c:pt>
                <c:pt idx="205">
                  <c:v>2.605</c:v>
                </c:pt>
                <c:pt idx="206">
                  <c:v>2.5859999999999999</c:v>
                </c:pt>
                <c:pt idx="207">
                  <c:v>2.5760000000000001</c:v>
                </c:pt>
                <c:pt idx="208">
                  <c:v>2.5510000000000002</c:v>
                </c:pt>
                <c:pt idx="209">
                  <c:v>2.6379999999999999</c:v>
                </c:pt>
                <c:pt idx="210">
                  <c:v>2.617</c:v>
                </c:pt>
                <c:pt idx="211">
                  <c:v>2.649</c:v>
                </c:pt>
                <c:pt idx="212">
                  <c:v>2.6779999999999999</c:v>
                </c:pt>
                <c:pt idx="213">
                  <c:v>2.7290000000000001</c:v>
                </c:pt>
                <c:pt idx="214">
                  <c:v>2.7309999999999999</c:v>
                </c:pt>
                <c:pt idx="215">
                  <c:v>2.7559999999999998</c:v>
                </c:pt>
                <c:pt idx="216">
                  <c:v>2.722</c:v>
                </c:pt>
                <c:pt idx="217">
                  <c:v>2.702</c:v>
                </c:pt>
                <c:pt idx="218">
                  <c:v>2.7069999999999999</c:v>
                </c:pt>
                <c:pt idx="219">
                  <c:v>2.7160000000000002</c:v>
                </c:pt>
                <c:pt idx="220">
                  <c:v>2.706</c:v>
                </c:pt>
                <c:pt idx="221">
                  <c:v>2.7</c:v>
                </c:pt>
                <c:pt idx="222">
                  <c:v>2.6920000000000002</c:v>
                </c:pt>
                <c:pt idx="223">
                  <c:v>2.6819999999999999</c:v>
                </c:pt>
                <c:pt idx="224">
                  <c:v>2.7679999999999998</c:v>
                </c:pt>
                <c:pt idx="225">
                  <c:v>2.6749999999999998</c:v>
                </c:pt>
                <c:pt idx="226">
                  <c:v>2.7160000000000002</c:v>
                </c:pt>
                <c:pt idx="227">
                  <c:v>2.7389999999999999</c:v>
                </c:pt>
                <c:pt idx="228">
                  <c:v>2.77</c:v>
                </c:pt>
                <c:pt idx="229">
                  <c:v>2.754</c:v>
                </c:pt>
                <c:pt idx="230">
                  <c:v>2.762</c:v>
                </c:pt>
                <c:pt idx="231">
                  <c:v>2.7290000000000001</c:v>
                </c:pt>
                <c:pt idx="232">
                  <c:v>2.77</c:v>
                </c:pt>
                <c:pt idx="233">
                  <c:v>2.786</c:v>
                </c:pt>
                <c:pt idx="234">
                  <c:v>2.7410000000000001</c:v>
                </c:pt>
                <c:pt idx="235">
                  <c:v>2.7629999999999999</c:v>
                </c:pt>
                <c:pt idx="236">
                  <c:v>2.7549999999999999</c:v>
                </c:pt>
                <c:pt idx="237">
                  <c:v>2.8170000000000002</c:v>
                </c:pt>
                <c:pt idx="238">
                  <c:v>2.8029999999999999</c:v>
                </c:pt>
                <c:pt idx="239">
                  <c:v>2.7320000000000002</c:v>
                </c:pt>
                <c:pt idx="240">
                  <c:v>2.7109999999999999</c:v>
                </c:pt>
                <c:pt idx="241">
                  <c:v>2.7210000000000001</c:v>
                </c:pt>
                <c:pt idx="242">
                  <c:v>2.698</c:v>
                </c:pt>
                <c:pt idx="243">
                  <c:v>2.72</c:v>
                </c:pt>
                <c:pt idx="244">
                  <c:v>2.7890000000000001</c:v>
                </c:pt>
                <c:pt idx="245">
                  <c:v>2.7370000000000001</c:v>
                </c:pt>
                <c:pt idx="246">
                  <c:v>2.72</c:v>
                </c:pt>
                <c:pt idx="247">
                  <c:v>2.7320000000000002</c:v>
                </c:pt>
                <c:pt idx="248">
                  <c:v>2.7309999999999999</c:v>
                </c:pt>
                <c:pt idx="249">
                  <c:v>2.6819999999999999</c:v>
                </c:pt>
                <c:pt idx="250">
                  <c:v>2.569</c:v>
                </c:pt>
                <c:pt idx="251">
                  <c:v>2.5990000000000002</c:v>
                </c:pt>
                <c:pt idx="252">
                  <c:v>2.593</c:v>
                </c:pt>
                <c:pt idx="253">
                  <c:v>2.6869999999999998</c:v>
                </c:pt>
                <c:pt idx="254">
                  <c:v>2.6909999999999998</c:v>
                </c:pt>
                <c:pt idx="255">
                  <c:v>2.56</c:v>
                </c:pt>
                <c:pt idx="256">
                  <c:v>2.59</c:v>
                </c:pt>
                <c:pt idx="257">
                  <c:v>2.5870000000000002</c:v>
                </c:pt>
                <c:pt idx="258">
                  <c:v>2.5739999999999998</c:v>
                </c:pt>
                <c:pt idx="259">
                  <c:v>2.5510000000000002</c:v>
                </c:pt>
                <c:pt idx="260">
                  <c:v>2.532</c:v>
                </c:pt>
                <c:pt idx="261">
                  <c:v>2.4020000000000001</c:v>
                </c:pt>
                <c:pt idx="262">
                  <c:v>2.4140000000000001</c:v>
                </c:pt>
                <c:pt idx="263">
                  <c:v>2.2869999999999999</c:v>
                </c:pt>
                <c:pt idx="264">
                  <c:v>2.3620000000000001</c:v>
                </c:pt>
                <c:pt idx="265">
                  <c:v>2.2749999999999999</c:v>
                </c:pt>
                <c:pt idx="266">
                  <c:v>2.262</c:v>
                </c:pt>
                <c:pt idx="267">
                  <c:v>2.3029999999999999</c:v>
                </c:pt>
                <c:pt idx="268">
                  <c:v>2.3199999999999998</c:v>
                </c:pt>
                <c:pt idx="269">
                  <c:v>2.383</c:v>
                </c:pt>
                <c:pt idx="270">
                  <c:v>2.37</c:v>
                </c:pt>
                <c:pt idx="271">
                  <c:v>2.3319999999999999</c:v>
                </c:pt>
                <c:pt idx="272">
                  <c:v>2.375</c:v>
                </c:pt>
                <c:pt idx="273">
                  <c:v>2.3199999999999998</c:v>
                </c:pt>
                <c:pt idx="274">
                  <c:v>2.3279999999999998</c:v>
                </c:pt>
                <c:pt idx="275">
                  <c:v>2.2050000000000001</c:v>
                </c:pt>
                <c:pt idx="276">
                  <c:v>2.2120000000000002</c:v>
                </c:pt>
                <c:pt idx="277">
                  <c:v>2.2410000000000001</c:v>
                </c:pt>
                <c:pt idx="278">
                  <c:v>2.2519999999999998</c:v>
                </c:pt>
                <c:pt idx="279">
                  <c:v>2.173</c:v>
                </c:pt>
                <c:pt idx="280">
                  <c:v>2.1040000000000001</c:v>
                </c:pt>
                <c:pt idx="281">
                  <c:v>2.0720000000000001</c:v>
                </c:pt>
                <c:pt idx="282">
                  <c:v>2.2010000000000001</c:v>
                </c:pt>
                <c:pt idx="283">
                  <c:v>2.1440000000000001</c:v>
                </c:pt>
                <c:pt idx="284">
                  <c:v>2.1389999999999998</c:v>
                </c:pt>
                <c:pt idx="285">
                  <c:v>2.1160000000000001</c:v>
                </c:pt>
                <c:pt idx="286">
                  <c:v>2.0790000000000002</c:v>
                </c:pt>
                <c:pt idx="287">
                  <c:v>2.1560000000000001</c:v>
                </c:pt>
                <c:pt idx="288">
                  <c:v>2.1869999999999998</c:v>
                </c:pt>
                <c:pt idx="289">
                  <c:v>2.177</c:v>
                </c:pt>
                <c:pt idx="290">
                  <c:v>2.2320000000000002</c:v>
                </c:pt>
                <c:pt idx="291">
                  <c:v>2.15</c:v>
                </c:pt>
                <c:pt idx="292">
                  <c:v>2.1219999999999999</c:v>
                </c:pt>
                <c:pt idx="293">
                  <c:v>2.2290000000000001</c:v>
                </c:pt>
                <c:pt idx="294">
                  <c:v>2.2679999999999998</c:v>
                </c:pt>
                <c:pt idx="295">
                  <c:v>2.1720000000000002</c:v>
                </c:pt>
                <c:pt idx="296">
                  <c:v>2.2709999999999999</c:v>
                </c:pt>
                <c:pt idx="297">
                  <c:v>2.3490000000000002</c:v>
                </c:pt>
                <c:pt idx="298">
                  <c:v>2.379</c:v>
                </c:pt>
                <c:pt idx="299">
                  <c:v>2.2290000000000001</c:v>
                </c:pt>
                <c:pt idx="300">
                  <c:v>2.06</c:v>
                </c:pt>
                <c:pt idx="301">
                  <c:v>2.0329999999999999</c:v>
                </c:pt>
                <c:pt idx="302">
                  <c:v>1.9690000000000001</c:v>
                </c:pt>
                <c:pt idx="303">
                  <c:v>2.0110000000000001</c:v>
                </c:pt>
                <c:pt idx="304">
                  <c:v>2.0449999999999999</c:v>
                </c:pt>
                <c:pt idx="305">
                  <c:v>2.0150000000000001</c:v>
                </c:pt>
                <c:pt idx="306">
                  <c:v>2.069</c:v>
                </c:pt>
                <c:pt idx="307">
                  <c:v>2.1360000000000001</c:v>
                </c:pt>
                <c:pt idx="308">
                  <c:v>2.218</c:v>
                </c:pt>
                <c:pt idx="309">
                  <c:v>2.25</c:v>
                </c:pt>
                <c:pt idx="310">
                  <c:v>2.11</c:v>
                </c:pt>
                <c:pt idx="311">
                  <c:v>2.1680000000000001</c:v>
                </c:pt>
                <c:pt idx="312">
                  <c:v>2.258</c:v>
                </c:pt>
                <c:pt idx="313">
                  <c:v>2.2690000000000001</c:v>
                </c:pt>
                <c:pt idx="314">
                  <c:v>2.2719999999999998</c:v>
                </c:pt>
                <c:pt idx="315">
                  <c:v>2.3170000000000002</c:v>
                </c:pt>
                <c:pt idx="316">
                  <c:v>2.3450000000000002</c:v>
                </c:pt>
                <c:pt idx="317">
                  <c:v>2.3290000000000002</c:v>
                </c:pt>
                <c:pt idx="318">
                  <c:v>2.4060000000000001</c:v>
                </c:pt>
                <c:pt idx="319">
                  <c:v>2.39</c:v>
                </c:pt>
                <c:pt idx="320">
                  <c:v>2.33</c:v>
                </c:pt>
                <c:pt idx="321">
                  <c:v>2.3039999999999998</c:v>
                </c:pt>
                <c:pt idx="322">
                  <c:v>2.218</c:v>
                </c:pt>
                <c:pt idx="323">
                  <c:v>2.2829999999999999</c:v>
                </c:pt>
                <c:pt idx="324">
                  <c:v>2.319</c:v>
                </c:pt>
                <c:pt idx="325">
                  <c:v>2.323</c:v>
                </c:pt>
                <c:pt idx="326">
                  <c:v>2.3929999999999998</c:v>
                </c:pt>
                <c:pt idx="327">
                  <c:v>2.3650000000000002</c:v>
                </c:pt>
                <c:pt idx="328">
                  <c:v>2.3330000000000002</c:v>
                </c:pt>
                <c:pt idx="329">
                  <c:v>2.3250000000000002</c:v>
                </c:pt>
                <c:pt idx="330">
                  <c:v>2.3250000000000002</c:v>
                </c:pt>
                <c:pt idx="331">
                  <c:v>2.3639999999999999</c:v>
                </c:pt>
                <c:pt idx="332">
                  <c:v>2.3839999999999999</c:v>
                </c:pt>
                <c:pt idx="333">
                  <c:v>2.4350000000000001</c:v>
                </c:pt>
                <c:pt idx="334">
                  <c:v>2.4489999999999998</c:v>
                </c:pt>
                <c:pt idx="335">
                  <c:v>2.5089999999999999</c:v>
                </c:pt>
                <c:pt idx="336">
                  <c:v>2.512</c:v>
                </c:pt>
                <c:pt idx="337">
                  <c:v>2.5019999999999998</c:v>
                </c:pt>
                <c:pt idx="338">
                  <c:v>2.5609999999999999</c:v>
                </c:pt>
                <c:pt idx="339">
                  <c:v>2.577</c:v>
                </c:pt>
                <c:pt idx="340">
                  <c:v>2.609</c:v>
                </c:pt>
                <c:pt idx="341">
                  <c:v>2.5960000000000001</c:v>
                </c:pt>
                <c:pt idx="342">
                  <c:v>2.6150000000000002</c:v>
                </c:pt>
                <c:pt idx="343">
                  <c:v>2.5449999999999999</c:v>
                </c:pt>
                <c:pt idx="344">
                  <c:v>2.5299999999999998</c:v>
                </c:pt>
                <c:pt idx="345">
                  <c:v>2.6309999999999998</c:v>
                </c:pt>
                <c:pt idx="346">
                  <c:v>2.6709999999999998</c:v>
                </c:pt>
                <c:pt idx="347">
                  <c:v>2.6819999999999999</c:v>
                </c:pt>
                <c:pt idx="348">
                  <c:v>2.665</c:v>
                </c:pt>
                <c:pt idx="349">
                  <c:v>2.6480000000000001</c:v>
                </c:pt>
                <c:pt idx="350">
                  <c:v>2.6989999999999998</c:v>
                </c:pt>
                <c:pt idx="351">
                  <c:v>2.7210000000000001</c:v>
                </c:pt>
                <c:pt idx="352">
                  <c:v>2.6720000000000002</c:v>
                </c:pt>
                <c:pt idx="353">
                  <c:v>2.7189999999999999</c:v>
                </c:pt>
                <c:pt idx="354">
                  <c:v>2.74</c:v>
                </c:pt>
                <c:pt idx="355">
                  <c:v>2.7989999999999999</c:v>
                </c:pt>
                <c:pt idx="356">
                  <c:v>2.8279999999999998</c:v>
                </c:pt>
                <c:pt idx="357">
                  <c:v>2.7869999999999999</c:v>
                </c:pt>
                <c:pt idx="358">
                  <c:v>2.7210000000000001</c:v>
                </c:pt>
                <c:pt idx="359">
                  <c:v>2.7250000000000001</c:v>
                </c:pt>
                <c:pt idx="360">
                  <c:v>2.649</c:v>
                </c:pt>
                <c:pt idx="361">
                  <c:v>2.6560000000000001</c:v>
                </c:pt>
                <c:pt idx="362">
                  <c:v>2.581</c:v>
                </c:pt>
                <c:pt idx="363">
                  <c:v>2.6230000000000002</c:v>
                </c:pt>
                <c:pt idx="364">
                  <c:v>2.5419999999999998</c:v>
                </c:pt>
                <c:pt idx="365">
                  <c:v>2.54</c:v>
                </c:pt>
                <c:pt idx="366">
                  <c:v>2.4430000000000001</c:v>
                </c:pt>
                <c:pt idx="367">
                  <c:v>2.492</c:v>
                </c:pt>
                <c:pt idx="368">
                  <c:v>2.528</c:v>
                </c:pt>
                <c:pt idx="369">
                  <c:v>2.5299999999999998</c:v>
                </c:pt>
                <c:pt idx="370">
                  <c:v>2.5070000000000001</c:v>
                </c:pt>
                <c:pt idx="371">
                  <c:v>2.4889999999999999</c:v>
                </c:pt>
                <c:pt idx="372">
                  <c:v>2.419</c:v>
                </c:pt>
                <c:pt idx="373">
                  <c:v>2.4350000000000001</c:v>
                </c:pt>
                <c:pt idx="374">
                  <c:v>2.4470000000000001</c:v>
                </c:pt>
                <c:pt idx="375">
                  <c:v>2.38</c:v>
                </c:pt>
                <c:pt idx="376">
                  <c:v>2.3860000000000001</c:v>
                </c:pt>
                <c:pt idx="377">
                  <c:v>2.31</c:v>
                </c:pt>
                <c:pt idx="378">
                  <c:v>2.2010000000000001</c:v>
                </c:pt>
                <c:pt idx="379">
                  <c:v>2.238</c:v>
                </c:pt>
                <c:pt idx="380">
                  <c:v>2.097</c:v>
                </c:pt>
                <c:pt idx="381">
                  <c:v>2.0659999999999998</c:v>
                </c:pt>
                <c:pt idx="382">
                  <c:v>1.9830000000000001</c:v>
                </c:pt>
                <c:pt idx="383">
                  <c:v>2.016</c:v>
                </c:pt>
                <c:pt idx="384">
                  <c:v>2.09</c:v>
                </c:pt>
                <c:pt idx="385">
                  <c:v>2.0699999999999998</c:v>
                </c:pt>
                <c:pt idx="386">
                  <c:v>1.952</c:v>
                </c:pt>
                <c:pt idx="387">
                  <c:v>1.9039999999999999</c:v>
                </c:pt>
                <c:pt idx="388">
                  <c:v>1.8480000000000001</c:v>
                </c:pt>
                <c:pt idx="389">
                  <c:v>1.905</c:v>
                </c:pt>
                <c:pt idx="390">
                  <c:v>1.9730000000000001</c:v>
                </c:pt>
                <c:pt idx="391">
                  <c:v>1.9910000000000001</c:v>
                </c:pt>
                <c:pt idx="392">
                  <c:v>1.9630000000000001</c:v>
                </c:pt>
                <c:pt idx="393">
                  <c:v>1.8620000000000001</c:v>
                </c:pt>
                <c:pt idx="394">
                  <c:v>1.8380000000000001</c:v>
                </c:pt>
                <c:pt idx="395">
                  <c:v>1.8169999999999999</c:v>
                </c:pt>
                <c:pt idx="396">
                  <c:v>1.929</c:v>
                </c:pt>
                <c:pt idx="397">
                  <c:v>1.907</c:v>
                </c:pt>
                <c:pt idx="398">
                  <c:v>1.9510000000000001</c:v>
                </c:pt>
                <c:pt idx="399">
                  <c:v>2.0019999999999998</c:v>
                </c:pt>
                <c:pt idx="400">
                  <c:v>2.0659999999999998</c:v>
                </c:pt>
                <c:pt idx="401">
                  <c:v>2.0910000000000002</c:v>
                </c:pt>
                <c:pt idx="402">
                  <c:v>2.1360000000000001</c:v>
                </c:pt>
                <c:pt idx="403">
                  <c:v>2.1859999999999999</c:v>
                </c:pt>
                <c:pt idx="404">
                  <c:v>1.9279999999999999</c:v>
                </c:pt>
                <c:pt idx="405">
                  <c:v>1.9810000000000001</c:v>
                </c:pt>
                <c:pt idx="406">
                  <c:v>2.0299999999999998</c:v>
                </c:pt>
                <c:pt idx="407">
                  <c:v>1.673</c:v>
                </c:pt>
                <c:pt idx="408">
                  <c:v>1.748</c:v>
                </c:pt>
                <c:pt idx="409">
                  <c:v>1.8740000000000001</c:v>
                </c:pt>
                <c:pt idx="410">
                  <c:v>1.992</c:v>
                </c:pt>
                <c:pt idx="411">
                  <c:v>2.081</c:v>
                </c:pt>
                <c:pt idx="412">
                  <c:v>2.0659999999999998</c:v>
                </c:pt>
                <c:pt idx="413">
                  <c:v>2.1539999999999999</c:v>
                </c:pt>
                <c:pt idx="414">
                  <c:v>2.165</c:v>
                </c:pt>
                <c:pt idx="415">
                  <c:v>2.157</c:v>
                </c:pt>
                <c:pt idx="416">
                  <c:v>2.2000000000000002</c:v>
                </c:pt>
                <c:pt idx="417">
                  <c:v>2.3279999999999998</c:v>
                </c:pt>
                <c:pt idx="418">
                  <c:v>2.3319999999999999</c:v>
                </c:pt>
                <c:pt idx="419">
                  <c:v>2.3969999999999998</c:v>
                </c:pt>
                <c:pt idx="420">
                  <c:v>2.4140000000000001</c:v>
                </c:pt>
                <c:pt idx="421">
                  <c:v>2.4159999999999999</c:v>
                </c:pt>
                <c:pt idx="422">
                  <c:v>2.419</c:v>
                </c:pt>
                <c:pt idx="423">
                  <c:v>2.5049999999999999</c:v>
                </c:pt>
                <c:pt idx="424">
                  <c:v>2.4790000000000001</c:v>
                </c:pt>
                <c:pt idx="425">
                  <c:v>2.5289999999999999</c:v>
                </c:pt>
                <c:pt idx="426">
                  <c:v>2.488</c:v>
                </c:pt>
                <c:pt idx="427">
                  <c:v>2.5289999999999999</c:v>
                </c:pt>
                <c:pt idx="428">
                  <c:v>2.4900000000000002</c:v>
                </c:pt>
                <c:pt idx="429">
                  <c:v>2.4990000000000001</c:v>
                </c:pt>
                <c:pt idx="430">
                  <c:v>2.5409999999999999</c:v>
                </c:pt>
                <c:pt idx="431">
                  <c:v>2.5880000000000001</c:v>
                </c:pt>
                <c:pt idx="432">
                  <c:v>2.6179999999999999</c:v>
                </c:pt>
                <c:pt idx="433">
                  <c:v>2.6070000000000002</c:v>
                </c:pt>
                <c:pt idx="434">
                  <c:v>2.6360000000000001</c:v>
                </c:pt>
                <c:pt idx="435">
                  <c:v>2.6629999999999998</c:v>
                </c:pt>
                <c:pt idx="436">
                  <c:v>2.6150000000000002</c:v>
                </c:pt>
                <c:pt idx="437">
                  <c:v>2.6960000000000002</c:v>
                </c:pt>
                <c:pt idx="438">
                  <c:v>2.669</c:v>
                </c:pt>
                <c:pt idx="439">
                  <c:v>2.6539999999999999</c:v>
                </c:pt>
                <c:pt idx="440">
                  <c:v>2.5979999999999999</c:v>
                </c:pt>
                <c:pt idx="441">
                  <c:v>2.6469999999999998</c:v>
                </c:pt>
                <c:pt idx="442">
                  <c:v>2.6019999999999999</c:v>
                </c:pt>
                <c:pt idx="443">
                  <c:v>2.601</c:v>
                </c:pt>
                <c:pt idx="444">
                  <c:v>2.6429999999999998</c:v>
                </c:pt>
                <c:pt idx="445">
                  <c:v>2.698</c:v>
                </c:pt>
                <c:pt idx="446">
                  <c:v>2.7090000000000001</c:v>
                </c:pt>
                <c:pt idx="447">
                  <c:v>2.7029999999999998</c:v>
                </c:pt>
                <c:pt idx="448">
                  <c:v>2.677</c:v>
                </c:pt>
                <c:pt idx="449">
                  <c:v>2.6619999999999999</c:v>
                </c:pt>
                <c:pt idx="450">
                  <c:v>2.6869999999999998</c:v>
                </c:pt>
                <c:pt idx="451">
                  <c:v>2.714</c:v>
                </c:pt>
                <c:pt idx="452">
                  <c:v>2.6880000000000002</c:v>
                </c:pt>
                <c:pt idx="453">
                  <c:v>2.81</c:v>
                </c:pt>
                <c:pt idx="454">
                  <c:v>2.7610000000000001</c:v>
                </c:pt>
                <c:pt idx="455">
                  <c:v>2.7050000000000001</c:v>
                </c:pt>
                <c:pt idx="456">
                  <c:v>2.7</c:v>
                </c:pt>
                <c:pt idx="457">
                  <c:v>2.7029999999999998</c:v>
                </c:pt>
                <c:pt idx="458">
                  <c:v>2.758</c:v>
                </c:pt>
                <c:pt idx="459">
                  <c:v>2.7450000000000001</c:v>
                </c:pt>
                <c:pt idx="460">
                  <c:v>2.7559999999999998</c:v>
                </c:pt>
                <c:pt idx="461">
                  <c:v>2.7679999999999998</c:v>
                </c:pt>
                <c:pt idx="462">
                  <c:v>2.7280000000000002</c:v>
                </c:pt>
                <c:pt idx="463">
                  <c:v>2.7959999999999998</c:v>
                </c:pt>
                <c:pt idx="464">
                  <c:v>2.79</c:v>
                </c:pt>
                <c:pt idx="465">
                  <c:v>2.7789999999999999</c:v>
                </c:pt>
                <c:pt idx="466">
                  <c:v>2.7629999999999999</c:v>
                </c:pt>
                <c:pt idx="467">
                  <c:v>2.7759999999999998</c:v>
                </c:pt>
                <c:pt idx="468">
                  <c:v>2.8260000000000001</c:v>
                </c:pt>
                <c:pt idx="469">
                  <c:v>2.7879999999999998</c:v>
                </c:pt>
                <c:pt idx="470">
                  <c:v>2.7690000000000001</c:v>
                </c:pt>
                <c:pt idx="471">
                  <c:v>2.7570000000000001</c:v>
                </c:pt>
                <c:pt idx="472">
                  <c:v>2.7869999999999999</c:v>
                </c:pt>
                <c:pt idx="473">
                  <c:v>2.7679999999999998</c:v>
                </c:pt>
                <c:pt idx="474">
                  <c:v>2.746</c:v>
                </c:pt>
                <c:pt idx="475">
                  <c:v>2.7629999999999999</c:v>
                </c:pt>
                <c:pt idx="476">
                  <c:v>2.7480000000000002</c:v>
                </c:pt>
                <c:pt idx="477">
                  <c:v>2.786</c:v>
                </c:pt>
                <c:pt idx="478">
                  <c:v>2.7890000000000001</c:v>
                </c:pt>
                <c:pt idx="479">
                  <c:v>2.7949999999999999</c:v>
                </c:pt>
                <c:pt idx="480">
                  <c:v>2.758</c:v>
                </c:pt>
                <c:pt idx="481">
                  <c:v>2.7890000000000001</c:v>
                </c:pt>
                <c:pt idx="482">
                  <c:v>2.7559999999999998</c:v>
                </c:pt>
                <c:pt idx="483">
                  <c:v>2.7890000000000001</c:v>
                </c:pt>
                <c:pt idx="484">
                  <c:v>2.7440000000000002</c:v>
                </c:pt>
                <c:pt idx="485">
                  <c:v>2.6909999999999998</c:v>
                </c:pt>
                <c:pt idx="486">
                  <c:v>2.718</c:v>
                </c:pt>
                <c:pt idx="487">
                  <c:v>2.67</c:v>
                </c:pt>
                <c:pt idx="488">
                  <c:v>2.8250000000000002</c:v>
                </c:pt>
                <c:pt idx="489">
                  <c:v>2.6619999999999999</c:v>
                </c:pt>
                <c:pt idx="490">
                  <c:v>2.6360000000000001</c:v>
                </c:pt>
                <c:pt idx="491">
                  <c:v>2.6549999999999998</c:v>
                </c:pt>
                <c:pt idx="492">
                  <c:v>2.7269999999999999</c:v>
                </c:pt>
                <c:pt idx="493">
                  <c:v>2.6659999999999999</c:v>
                </c:pt>
                <c:pt idx="494">
                  <c:v>2.714</c:v>
                </c:pt>
                <c:pt idx="495">
                  <c:v>2.7610000000000001</c:v>
                </c:pt>
                <c:pt idx="496">
                  <c:v>2.694</c:v>
                </c:pt>
                <c:pt idx="497">
                  <c:v>2.617</c:v>
                </c:pt>
                <c:pt idx="498">
                  <c:v>2.5659999999999998</c:v>
                </c:pt>
                <c:pt idx="499">
                  <c:v>2.5819999999999999</c:v>
                </c:pt>
                <c:pt idx="500">
                  <c:v>2.5790000000000002</c:v>
                </c:pt>
                <c:pt idx="501">
                  <c:v>2.5870000000000002</c:v>
                </c:pt>
                <c:pt idx="502">
                  <c:v>2.54</c:v>
                </c:pt>
                <c:pt idx="503">
                  <c:v>2.5649999999999999</c:v>
                </c:pt>
                <c:pt idx="504">
                  <c:v>2.6360000000000001</c:v>
                </c:pt>
                <c:pt idx="505">
                  <c:v>2.5760000000000001</c:v>
                </c:pt>
                <c:pt idx="506">
                  <c:v>2.4929999999999999</c:v>
                </c:pt>
                <c:pt idx="507">
                  <c:v>2.4590000000000001</c:v>
                </c:pt>
                <c:pt idx="508">
                  <c:v>2.3650000000000002</c:v>
                </c:pt>
                <c:pt idx="509">
                  <c:v>2.3540000000000001</c:v>
                </c:pt>
                <c:pt idx="510" formatCode="0.000">
                  <c:v>2.3730964467005076</c:v>
                </c:pt>
                <c:pt idx="511" formatCode="0.000">
                  <c:v>2.3052690355329948</c:v>
                </c:pt>
                <c:pt idx="512" formatCode="0.000">
                  <c:v>2.309451776649746</c:v>
                </c:pt>
                <c:pt idx="513" formatCode="0.000">
                  <c:v>2.3128020304568531</c:v>
                </c:pt>
                <c:pt idx="514" formatCode="0.000">
                  <c:v>2.2121827411167514</c:v>
                </c:pt>
                <c:pt idx="515" formatCode="0.000">
                  <c:v>2.1576649746192897</c:v>
                </c:pt>
                <c:pt idx="516" formatCode="0.000">
                  <c:v>2.0641624365482234</c:v>
                </c:pt>
                <c:pt idx="517" formatCode="0.000">
                  <c:v>2.0842639593908627</c:v>
                </c:pt>
                <c:pt idx="518" formatCode="0.000">
                  <c:v>2.1045685279187816</c:v>
                </c:pt>
                <c:pt idx="519" formatCode="0.000">
                  <c:v>2.1796954314720813</c:v>
                </c:pt>
                <c:pt idx="520" formatCode="0.000">
                  <c:v>2.1238578680203046</c:v>
                </c:pt>
                <c:pt idx="521" formatCode="0.000">
                  <c:v>2.0974619289340102</c:v>
                </c:pt>
                <c:pt idx="522">
                  <c:v>2.2069999999999999</c:v>
                </c:pt>
                <c:pt idx="523">
                  <c:v>2.2709999999999999</c:v>
                </c:pt>
                <c:pt idx="524">
                  <c:v>2.363</c:v>
                </c:pt>
                <c:pt idx="525">
                  <c:v>2.1880000000000002</c:v>
                </c:pt>
                <c:pt idx="526">
                  <c:v>2.258</c:v>
                </c:pt>
                <c:pt idx="527">
                  <c:v>2.29</c:v>
                </c:pt>
                <c:pt idx="528">
                  <c:v>2.3319999999999999</c:v>
                </c:pt>
                <c:pt idx="529">
                  <c:v>2.2719999999999998</c:v>
                </c:pt>
                <c:pt idx="530">
                  <c:v>2.274</c:v>
                </c:pt>
                <c:pt idx="531">
                  <c:v>2.1920000000000002</c:v>
                </c:pt>
                <c:pt idx="532">
                  <c:v>2.3420000000000001</c:v>
                </c:pt>
                <c:pt idx="533">
                  <c:v>2.3639999999999999</c:v>
                </c:pt>
                <c:pt idx="534">
                  <c:v>2.2040000000000002</c:v>
                </c:pt>
                <c:pt idx="535">
                  <c:v>2.331</c:v>
                </c:pt>
                <c:pt idx="536">
                  <c:v>2.2690000000000001</c:v>
                </c:pt>
                <c:pt idx="537">
                  <c:v>2.2240000000000002</c:v>
                </c:pt>
                <c:pt idx="538">
                  <c:v>2.274</c:v>
                </c:pt>
                <c:pt idx="539">
                  <c:v>2.2999999999999998</c:v>
                </c:pt>
                <c:pt idx="540">
                  <c:v>2.2709999999999999</c:v>
                </c:pt>
                <c:pt idx="541">
                  <c:v>2.161</c:v>
                </c:pt>
                <c:pt idx="542">
                  <c:v>2.2639999999999998</c:v>
                </c:pt>
                <c:pt idx="543">
                  <c:v>2.3380000000000001</c:v>
                </c:pt>
                <c:pt idx="544">
                  <c:v>2.2229999999999999</c:v>
                </c:pt>
                <c:pt idx="545">
                  <c:v>2.2429999999999999</c:v>
                </c:pt>
                <c:pt idx="546">
                  <c:v>2.2879999999999998</c:v>
                </c:pt>
                <c:pt idx="547">
                  <c:v>2.3199999999999998</c:v>
                </c:pt>
                <c:pt idx="548">
                  <c:v>2.2890000000000001</c:v>
                </c:pt>
                <c:pt idx="549">
                  <c:v>2.2639999999999998</c:v>
                </c:pt>
                <c:pt idx="550">
                  <c:v>2.173</c:v>
                </c:pt>
                <c:pt idx="551">
                  <c:v>2.149</c:v>
                </c:pt>
                <c:pt idx="552">
                  <c:v>2.21</c:v>
                </c:pt>
                <c:pt idx="553">
                  <c:v>2.298</c:v>
                </c:pt>
                <c:pt idx="554">
                  <c:v>2.3010000000000002</c:v>
                </c:pt>
                <c:pt idx="555">
                  <c:v>2.2679999999999998</c:v>
                </c:pt>
                <c:pt idx="556">
                  <c:v>2.0379999999999998</c:v>
                </c:pt>
                <c:pt idx="557">
                  <c:v>2.169</c:v>
                </c:pt>
                <c:pt idx="558">
                  <c:v>2.266</c:v>
                </c:pt>
                <c:pt idx="559">
                  <c:v>2.298</c:v>
                </c:pt>
                <c:pt idx="560">
                  <c:v>2.387</c:v>
                </c:pt>
                <c:pt idx="561">
                  <c:v>2.4079999999999999</c:v>
                </c:pt>
                <c:pt idx="562">
                  <c:v>2.5030000000000001</c:v>
                </c:pt>
                <c:pt idx="563">
                  <c:v>2.5059999999999998</c:v>
                </c:pt>
                <c:pt idx="564">
                  <c:v>2.4649999999999999</c:v>
                </c:pt>
                <c:pt idx="565">
                  <c:v>2.4849999999999999</c:v>
                </c:pt>
                <c:pt idx="566">
                  <c:v>2.5459999999999998</c:v>
                </c:pt>
                <c:pt idx="567">
                  <c:v>2.6</c:v>
                </c:pt>
                <c:pt idx="568">
                  <c:v>2.5019999999999998</c:v>
                </c:pt>
                <c:pt idx="569">
                  <c:v>2.4780000000000002</c:v>
                </c:pt>
                <c:pt idx="570">
                  <c:v>2.343</c:v>
                </c:pt>
                <c:pt idx="571">
                  <c:v>2.4540000000000002</c:v>
                </c:pt>
                <c:pt idx="572">
                  <c:v>2.5129999999999999</c:v>
                </c:pt>
                <c:pt idx="573">
                  <c:v>2.5219999999999998</c:v>
                </c:pt>
                <c:pt idx="574">
                  <c:v>2.508</c:v>
                </c:pt>
                <c:pt idx="575">
                  <c:v>2.5430000000000001</c:v>
                </c:pt>
                <c:pt idx="576">
                  <c:v>2.5739999999999998</c:v>
                </c:pt>
                <c:pt idx="577">
                  <c:v>2.5139999999999998</c:v>
                </c:pt>
                <c:pt idx="578">
                  <c:v>2.3580000000000001</c:v>
                </c:pt>
                <c:pt idx="579">
                  <c:v>2.5329999999999999</c:v>
                </c:pt>
                <c:pt idx="580">
                  <c:v>2.6040000000000001</c:v>
                </c:pt>
                <c:pt idx="581">
                  <c:v>2.6110000000000002</c:v>
                </c:pt>
                <c:pt idx="582">
                  <c:v>2.5760000000000001</c:v>
                </c:pt>
                <c:pt idx="583">
                  <c:v>2.7170000000000001</c:v>
                </c:pt>
                <c:pt idx="584">
                  <c:v>2.7280000000000002</c:v>
                </c:pt>
                <c:pt idx="585">
                  <c:v>2.7869999999999999</c:v>
                </c:pt>
                <c:pt idx="586">
                  <c:v>2.766</c:v>
                </c:pt>
                <c:pt idx="587">
                  <c:v>2.7909999999999999</c:v>
                </c:pt>
                <c:pt idx="588">
                  <c:v>2.722</c:v>
                </c:pt>
                <c:pt idx="589">
                  <c:v>2.75</c:v>
                </c:pt>
                <c:pt idx="590">
                  <c:v>2.68</c:v>
                </c:pt>
                <c:pt idx="591">
                  <c:v>2.7589999999999999</c:v>
                </c:pt>
                <c:pt idx="592">
                  <c:v>2.718</c:v>
                </c:pt>
                <c:pt idx="593">
                  <c:v>2.6669999999999998</c:v>
                </c:pt>
                <c:pt idx="594">
                  <c:v>2.7610000000000001</c:v>
                </c:pt>
                <c:pt idx="595">
                  <c:v>2.698</c:v>
                </c:pt>
                <c:pt idx="596">
                  <c:v>2.7709999999999999</c:v>
                </c:pt>
                <c:pt idx="597">
                  <c:v>2.7909999999999999</c:v>
                </c:pt>
                <c:pt idx="598">
                  <c:v>2.819</c:v>
                </c:pt>
                <c:pt idx="599">
                  <c:v>2.8119999999999998</c:v>
                </c:pt>
                <c:pt idx="600">
                  <c:v>2.8159999999999998</c:v>
                </c:pt>
                <c:pt idx="601">
                  <c:v>2.835</c:v>
                </c:pt>
                <c:pt idx="602">
                  <c:v>2.899</c:v>
                </c:pt>
                <c:pt idx="603">
                  <c:v>2.847</c:v>
                </c:pt>
                <c:pt idx="604">
                  <c:v>2.8679999999999999</c:v>
                </c:pt>
                <c:pt idx="605">
                  <c:v>2.7610000000000001</c:v>
                </c:pt>
                <c:pt idx="606">
                  <c:v>2.8180000000000001</c:v>
                </c:pt>
                <c:pt idx="607">
                  <c:v>2.8</c:v>
                </c:pt>
                <c:pt idx="608">
                  <c:v>2.8479999999999999</c:v>
                </c:pt>
                <c:pt idx="609">
                  <c:v>2.8839999999999999</c:v>
                </c:pt>
                <c:pt idx="610">
                  <c:v>2.8679999999999999</c:v>
                </c:pt>
                <c:pt idx="611">
                  <c:v>2.8610000000000002</c:v>
                </c:pt>
                <c:pt idx="612">
                  <c:v>2.911</c:v>
                </c:pt>
                <c:pt idx="613">
                  <c:v>2.891</c:v>
                </c:pt>
                <c:pt idx="614">
                  <c:v>2.8929999999999998</c:v>
                </c:pt>
                <c:pt idx="615">
                  <c:v>2.87</c:v>
                </c:pt>
                <c:pt idx="616">
                  <c:v>2.9860000000000002</c:v>
                </c:pt>
                <c:pt idx="617">
                  <c:v>2.948</c:v>
                </c:pt>
                <c:pt idx="618">
                  <c:v>2.976</c:v>
                </c:pt>
                <c:pt idx="619">
                  <c:v>2.9820000000000002</c:v>
                </c:pt>
                <c:pt idx="620">
                  <c:v>3.0649999999999999</c:v>
                </c:pt>
                <c:pt idx="621">
                  <c:v>3.0310000000000001</c:v>
                </c:pt>
                <c:pt idx="622" formatCode="0.000">
                  <c:v>3.0259999999999998</c:v>
                </c:pt>
                <c:pt idx="623" formatCode="0.000">
                  <c:v>3.09</c:v>
                </c:pt>
                <c:pt idx="624" formatCode="0.000">
                  <c:v>3.1339999999999999</c:v>
                </c:pt>
                <c:pt idx="625" formatCode="0.000">
                  <c:v>2.9780000000000002</c:v>
                </c:pt>
                <c:pt idx="626" formatCode="0.000">
                  <c:v>3.04</c:v>
                </c:pt>
                <c:pt idx="627" formatCode="0.000">
                  <c:v>3.0489999999999999</c:v>
                </c:pt>
                <c:pt idx="628">
                  <c:v>2.9550000000000001</c:v>
                </c:pt>
                <c:pt idx="629">
                  <c:v>2.968</c:v>
                </c:pt>
                <c:pt idx="630" formatCode="0.000">
                  <c:v>2.9980000000000002</c:v>
                </c:pt>
                <c:pt idx="631" formatCode="0.000">
                  <c:v>2.9689999999999999</c:v>
                </c:pt>
                <c:pt idx="632" formatCode="0.000">
                  <c:v>2.931</c:v>
                </c:pt>
                <c:pt idx="633" formatCode="0.000">
                  <c:v>2.9039999999999999</c:v>
                </c:pt>
                <c:pt idx="634" formatCode="0.000">
                  <c:v>2.903</c:v>
                </c:pt>
                <c:pt idx="635" formatCode="0.000">
                  <c:v>2.8809999999999998</c:v>
                </c:pt>
                <c:pt idx="636" formatCode="0.000">
                  <c:v>2.899</c:v>
                </c:pt>
                <c:pt idx="637" formatCode="0.000">
                  <c:v>2.87</c:v>
                </c:pt>
                <c:pt idx="638" formatCode="0.000">
                  <c:v>2.7930000000000001</c:v>
                </c:pt>
                <c:pt idx="639" formatCode="0.000">
                  <c:v>2.8029999999999999</c:v>
                </c:pt>
                <c:pt idx="640" formatCode="0.000">
                  <c:v>2.7440000000000002</c:v>
                </c:pt>
                <c:pt idx="641" formatCode="0.000">
                  <c:v>2.8039999999999998</c:v>
                </c:pt>
                <c:pt idx="642">
                  <c:v>2.7770000000000001</c:v>
                </c:pt>
                <c:pt idx="643">
                  <c:v>2.7959999999999998</c:v>
                </c:pt>
                <c:pt idx="644">
                  <c:v>2.6949999999999998</c:v>
                </c:pt>
                <c:pt idx="645">
                  <c:v>2.5910000000000002</c:v>
                </c:pt>
                <c:pt idx="646">
                  <c:v>2.6760000000000002</c:v>
                </c:pt>
                <c:pt idx="647">
                  <c:v>2.6339999999999999</c:v>
                </c:pt>
                <c:pt idx="648">
                  <c:v>2.633</c:v>
                </c:pt>
                <c:pt idx="649">
                  <c:v>2.6240000000000001</c:v>
                </c:pt>
                <c:pt idx="650">
                  <c:v>2.5470000000000002</c:v>
                </c:pt>
                <c:pt idx="651">
                  <c:v>2.585</c:v>
                </c:pt>
                <c:pt idx="652">
                  <c:v>2.5920000000000001</c:v>
                </c:pt>
                <c:pt idx="653">
                  <c:v>2.6110000000000002</c:v>
                </c:pt>
                <c:pt idx="654">
                  <c:v>2.609</c:v>
                </c:pt>
                <c:pt idx="655">
                  <c:v>2.5529999999999999</c:v>
                </c:pt>
                <c:pt idx="656">
                  <c:v>2.423</c:v>
                </c:pt>
                <c:pt idx="657" formatCode="0.000">
                  <c:v>2.5590000000000002</c:v>
                </c:pt>
                <c:pt idx="658" formatCode="0.000">
                  <c:v>2.5369999999999999</c:v>
                </c:pt>
                <c:pt idx="659" formatCode="0.000">
                  <c:v>2.4900000000000002</c:v>
                </c:pt>
                <c:pt idx="660" formatCode="0.000">
                  <c:v>2.4079999999999999</c:v>
                </c:pt>
                <c:pt idx="661" formatCode="0.000">
                  <c:v>2.391</c:v>
                </c:pt>
                <c:pt idx="662">
                  <c:v>2.4380000000000002</c:v>
                </c:pt>
                <c:pt idx="663">
                  <c:v>2.4529999999999998</c:v>
                </c:pt>
                <c:pt idx="664">
                  <c:v>2.4489999999999998</c:v>
                </c:pt>
                <c:pt idx="665">
                  <c:v>2.4870000000000001</c:v>
                </c:pt>
                <c:pt idx="666">
                  <c:v>2.4740000000000002</c:v>
                </c:pt>
                <c:pt idx="667">
                  <c:v>2.512</c:v>
                </c:pt>
                <c:pt idx="668">
                  <c:v>2.4590000000000001</c:v>
                </c:pt>
                <c:pt idx="669">
                  <c:v>2.5049999999999999</c:v>
                </c:pt>
                <c:pt idx="670">
                  <c:v>2.3809999999999998</c:v>
                </c:pt>
                <c:pt idx="671" formatCode="0.000">
                  <c:v>2.38</c:v>
                </c:pt>
                <c:pt idx="672">
                  <c:v>2.3359999999999999</c:v>
                </c:pt>
                <c:pt idx="673">
                  <c:v>2.3170000000000002</c:v>
                </c:pt>
                <c:pt idx="674">
                  <c:v>2.302</c:v>
                </c:pt>
                <c:pt idx="675">
                  <c:v>2.383</c:v>
                </c:pt>
                <c:pt idx="676">
                  <c:v>2.403</c:v>
                </c:pt>
                <c:pt idx="677">
                  <c:v>2.4159999999999999</c:v>
                </c:pt>
                <c:pt idx="678" formatCode="0.000">
                  <c:v>2.41</c:v>
                </c:pt>
                <c:pt idx="679">
                  <c:v>2.3170000000000002</c:v>
                </c:pt>
                <c:pt idx="680">
                  <c:v>2.3370000000000002</c:v>
                </c:pt>
                <c:pt idx="681">
                  <c:v>2.3759999999999999</c:v>
                </c:pt>
                <c:pt idx="682" formatCode="0.000">
                  <c:v>2.44</c:v>
                </c:pt>
                <c:pt idx="683">
                  <c:v>2.3479999999999999</c:v>
                </c:pt>
                <c:pt idx="684">
                  <c:v>2.3650000000000002</c:v>
                </c:pt>
                <c:pt idx="685">
                  <c:v>2.4540000000000002</c:v>
                </c:pt>
                <c:pt idx="686">
                  <c:v>2.476</c:v>
                </c:pt>
                <c:pt idx="687">
                  <c:v>2.4489999999999998</c:v>
                </c:pt>
                <c:pt idx="688">
                  <c:v>2.4159999999999999</c:v>
                </c:pt>
                <c:pt idx="689">
                  <c:v>2.3660000000000001</c:v>
                </c:pt>
                <c:pt idx="690">
                  <c:v>2.3940000000000001</c:v>
                </c:pt>
                <c:pt idx="691">
                  <c:v>2.3940000000000001</c:v>
                </c:pt>
                <c:pt idx="692">
                  <c:v>2.4119999999999999</c:v>
                </c:pt>
                <c:pt idx="693">
                  <c:v>2.4529999999999998</c:v>
                </c:pt>
                <c:pt idx="694">
                  <c:v>2.4079999999999999</c:v>
                </c:pt>
                <c:pt idx="695">
                  <c:v>2.5190000000000001</c:v>
                </c:pt>
                <c:pt idx="696">
                  <c:v>2.5449999999999999</c:v>
                </c:pt>
                <c:pt idx="697">
                  <c:v>2.532</c:v>
                </c:pt>
                <c:pt idx="698">
                  <c:v>2.5379999999999998</c:v>
                </c:pt>
                <c:pt idx="699">
                  <c:v>2.5030000000000001</c:v>
                </c:pt>
                <c:pt idx="700">
                  <c:v>2.4940000000000002</c:v>
                </c:pt>
                <c:pt idx="701">
                  <c:v>2.6139999999999999</c:v>
                </c:pt>
                <c:pt idx="702">
                  <c:v>2.7709999999999999</c:v>
                </c:pt>
                <c:pt idx="703">
                  <c:v>2.7829999999999999</c:v>
                </c:pt>
                <c:pt idx="704">
                  <c:v>2.7669999999999999</c:v>
                </c:pt>
                <c:pt idx="705">
                  <c:v>2.7789999999999999</c:v>
                </c:pt>
                <c:pt idx="706">
                  <c:v>2.7610000000000001</c:v>
                </c:pt>
                <c:pt idx="707">
                  <c:v>2.806</c:v>
                </c:pt>
                <c:pt idx="708">
                  <c:v>2.7669999999999999</c:v>
                </c:pt>
                <c:pt idx="709">
                  <c:v>2.8479999999999999</c:v>
                </c:pt>
                <c:pt idx="710">
                  <c:v>2.8220000000000001</c:v>
                </c:pt>
                <c:pt idx="711">
                  <c:v>2.8759999999999999</c:v>
                </c:pt>
                <c:pt idx="712">
                  <c:v>2.9889999999999999</c:v>
                </c:pt>
                <c:pt idx="713">
                  <c:v>2.8370000000000002</c:v>
                </c:pt>
                <c:pt idx="714">
                  <c:v>2.9540000000000002</c:v>
                </c:pt>
                <c:pt idx="715">
                  <c:v>2.9649999999999999</c:v>
                </c:pt>
                <c:pt idx="716" formatCode="0.000">
                  <c:v>3.03</c:v>
                </c:pt>
                <c:pt idx="717">
                  <c:v>2.9340000000000002</c:v>
                </c:pt>
                <c:pt idx="718">
                  <c:v>2.903</c:v>
                </c:pt>
                <c:pt idx="719">
                  <c:v>2.931</c:v>
                </c:pt>
                <c:pt idx="720">
                  <c:v>2.9340000000000002</c:v>
                </c:pt>
                <c:pt idx="721">
                  <c:v>2.8759999999999999</c:v>
                </c:pt>
                <c:pt idx="722">
                  <c:v>2.843</c:v>
                </c:pt>
                <c:pt idx="723">
                  <c:v>2.875</c:v>
                </c:pt>
                <c:pt idx="724">
                  <c:v>3.0230000000000001</c:v>
                </c:pt>
                <c:pt idx="725">
                  <c:v>3.048</c:v>
                </c:pt>
                <c:pt idx="726">
                  <c:v>2.992</c:v>
                </c:pt>
                <c:pt idx="727">
                  <c:v>2.9980000000000002</c:v>
                </c:pt>
                <c:pt idx="728">
                  <c:v>2.9140000000000001</c:v>
                </c:pt>
                <c:pt idx="729">
                  <c:v>2.948</c:v>
                </c:pt>
                <c:pt idx="730">
                  <c:v>2.9969999999999999</c:v>
                </c:pt>
                <c:pt idx="731">
                  <c:v>3.0779999999999998</c:v>
                </c:pt>
                <c:pt idx="732">
                  <c:v>3.0129999999999999</c:v>
                </c:pt>
                <c:pt idx="733">
                  <c:v>3.0009999999999999</c:v>
                </c:pt>
                <c:pt idx="734">
                  <c:v>2.9609999999999999</c:v>
                </c:pt>
                <c:pt idx="735">
                  <c:v>2.9860000000000002</c:v>
                </c:pt>
                <c:pt idx="736">
                  <c:v>2.9489999999999998</c:v>
                </c:pt>
                <c:pt idx="737">
                  <c:v>2.968</c:v>
                </c:pt>
                <c:pt idx="738">
                  <c:v>3.0139999999999998</c:v>
                </c:pt>
                <c:pt idx="739">
                  <c:v>2.9540000000000002</c:v>
                </c:pt>
                <c:pt idx="740">
                  <c:v>2.968</c:v>
                </c:pt>
                <c:pt idx="741">
                  <c:v>3.0379999999999998</c:v>
                </c:pt>
                <c:pt idx="742">
                  <c:v>2.9550000000000001</c:v>
                </c:pt>
                <c:pt idx="743">
                  <c:v>2.9740000000000002</c:v>
                </c:pt>
                <c:pt idx="744">
                  <c:v>2.9830000000000001</c:v>
                </c:pt>
                <c:pt idx="745">
                  <c:v>2.9780000000000002</c:v>
                </c:pt>
                <c:pt idx="746">
                  <c:v>3.1040000000000001</c:v>
                </c:pt>
                <c:pt idx="747">
                  <c:v>3.0150000000000001</c:v>
                </c:pt>
                <c:pt idx="748">
                  <c:v>3.0640000000000001</c:v>
                </c:pt>
                <c:pt idx="749">
                  <c:v>2.8519999999999999</c:v>
                </c:pt>
                <c:pt idx="750" formatCode="0.000">
                  <c:v>2.895</c:v>
                </c:pt>
                <c:pt idx="751" formatCode="0.000">
                  <c:v>2.94</c:v>
                </c:pt>
                <c:pt idx="752" formatCode="0.000">
                  <c:v>3.069</c:v>
                </c:pt>
                <c:pt idx="754" formatCode="0.000">
                  <c:v>3.0590000000000002</c:v>
                </c:pt>
              </c:numCache>
            </c:numRef>
          </c:yVal>
          <c:smooth val="0"/>
        </c:ser>
        <c:ser>
          <c:idx val="3"/>
          <c:order val="2"/>
          <c:spPr>
            <a:ln w="285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'Nmax odi  monthly '!$B$5:$B$785</c:f>
              <c:numCache>
                <c:formatCode>0.000</c:formatCode>
                <c:ptCount val="781"/>
                <c:pt idx="0">
                  <c:v>1957.5</c:v>
                </c:pt>
                <c:pt idx="1">
                  <c:v>1957.5833333333333</c:v>
                </c:pt>
                <c:pt idx="2">
                  <c:v>1957.6666666666667</c:v>
                </c:pt>
                <c:pt idx="3">
                  <c:v>1957.75</c:v>
                </c:pt>
                <c:pt idx="4">
                  <c:v>1957.8333333333335</c:v>
                </c:pt>
                <c:pt idx="5">
                  <c:v>1957.9166666666667</c:v>
                </c:pt>
                <c:pt idx="6">
                  <c:v>1958</c:v>
                </c:pt>
                <c:pt idx="7">
                  <c:v>1958.0833333333333</c:v>
                </c:pt>
                <c:pt idx="8">
                  <c:v>1958.1666666666667</c:v>
                </c:pt>
                <c:pt idx="9">
                  <c:v>1958.25</c:v>
                </c:pt>
                <c:pt idx="10">
                  <c:v>1958.3333333333333</c:v>
                </c:pt>
                <c:pt idx="11">
                  <c:v>1958.4166666666667</c:v>
                </c:pt>
                <c:pt idx="12">
                  <c:v>1958.5</c:v>
                </c:pt>
                <c:pt idx="13">
                  <c:v>1958.5833333333333</c:v>
                </c:pt>
                <c:pt idx="14">
                  <c:v>1958.6666666666667</c:v>
                </c:pt>
                <c:pt idx="15">
                  <c:v>1958.75</c:v>
                </c:pt>
                <c:pt idx="16">
                  <c:v>1958.8333333333333</c:v>
                </c:pt>
                <c:pt idx="17">
                  <c:v>1958.9166666666667</c:v>
                </c:pt>
                <c:pt idx="18">
                  <c:v>1959</c:v>
                </c:pt>
                <c:pt idx="19">
                  <c:v>1959.0833333333333</c:v>
                </c:pt>
                <c:pt idx="20">
                  <c:v>1959.1666666666667</c:v>
                </c:pt>
                <c:pt idx="21">
                  <c:v>1959.25</c:v>
                </c:pt>
                <c:pt idx="22">
                  <c:v>1959.3333333333335</c:v>
                </c:pt>
                <c:pt idx="23">
                  <c:v>1959.4166666666667</c:v>
                </c:pt>
                <c:pt idx="24">
                  <c:v>1959.5</c:v>
                </c:pt>
                <c:pt idx="25">
                  <c:v>1959.5833333333335</c:v>
                </c:pt>
                <c:pt idx="26">
                  <c:v>1959.6666666666667</c:v>
                </c:pt>
                <c:pt idx="27">
                  <c:v>1959.75</c:v>
                </c:pt>
                <c:pt idx="28">
                  <c:v>1959.8333333333335</c:v>
                </c:pt>
                <c:pt idx="29">
                  <c:v>1959.9166666666667</c:v>
                </c:pt>
                <c:pt idx="30">
                  <c:v>1960</c:v>
                </c:pt>
                <c:pt idx="31">
                  <c:v>1960.0833333333335</c:v>
                </c:pt>
                <c:pt idx="32">
                  <c:v>1960.1666666666667</c:v>
                </c:pt>
                <c:pt idx="33">
                  <c:v>1960.25</c:v>
                </c:pt>
                <c:pt idx="34">
                  <c:v>1960.3333333333335</c:v>
                </c:pt>
                <c:pt idx="35">
                  <c:v>1960.4166666666667</c:v>
                </c:pt>
                <c:pt idx="36">
                  <c:v>1960.5</c:v>
                </c:pt>
                <c:pt idx="37">
                  <c:v>1960.5833333333335</c:v>
                </c:pt>
                <c:pt idx="38">
                  <c:v>1960.6666666666667</c:v>
                </c:pt>
                <c:pt idx="39">
                  <c:v>1960.75</c:v>
                </c:pt>
                <c:pt idx="40">
                  <c:v>1960.8333333333335</c:v>
                </c:pt>
                <c:pt idx="41">
                  <c:v>1960.9166666666667</c:v>
                </c:pt>
                <c:pt idx="42">
                  <c:v>1961</c:v>
                </c:pt>
                <c:pt idx="43">
                  <c:v>1961.0833333333335</c:v>
                </c:pt>
                <c:pt idx="44">
                  <c:v>1961.1666666666667</c:v>
                </c:pt>
                <c:pt idx="45">
                  <c:v>1961.25</c:v>
                </c:pt>
                <c:pt idx="46">
                  <c:v>1961.3333333333335</c:v>
                </c:pt>
                <c:pt idx="47">
                  <c:v>1961.4166666666667</c:v>
                </c:pt>
                <c:pt idx="48">
                  <c:v>1961.5</c:v>
                </c:pt>
                <c:pt idx="49">
                  <c:v>1961.5833333333335</c:v>
                </c:pt>
                <c:pt idx="50">
                  <c:v>1961.6666666666667</c:v>
                </c:pt>
                <c:pt idx="51">
                  <c:v>1961.75</c:v>
                </c:pt>
                <c:pt idx="52">
                  <c:v>1961.8333333333335</c:v>
                </c:pt>
                <c:pt idx="53">
                  <c:v>1961.9166666666667</c:v>
                </c:pt>
                <c:pt idx="54">
                  <c:v>1962</c:v>
                </c:pt>
                <c:pt idx="55">
                  <c:v>1962.0833333333335</c:v>
                </c:pt>
                <c:pt idx="56">
                  <c:v>1962.1666666666667</c:v>
                </c:pt>
                <c:pt idx="57">
                  <c:v>1962.2500000000002</c:v>
                </c:pt>
                <c:pt idx="58">
                  <c:v>1962.3333333333335</c:v>
                </c:pt>
                <c:pt idx="59">
                  <c:v>1962.4166666666667</c:v>
                </c:pt>
                <c:pt idx="60">
                  <c:v>1962.5000000000002</c:v>
                </c:pt>
                <c:pt idx="61">
                  <c:v>1962.5833333333335</c:v>
                </c:pt>
                <c:pt idx="62">
                  <c:v>1962.6666666666667</c:v>
                </c:pt>
                <c:pt idx="63">
                  <c:v>1962.7500000000002</c:v>
                </c:pt>
                <c:pt idx="64">
                  <c:v>1962.8333333333335</c:v>
                </c:pt>
                <c:pt idx="65">
                  <c:v>1962.9166666666667</c:v>
                </c:pt>
                <c:pt idx="66">
                  <c:v>1963.0000000000002</c:v>
                </c:pt>
                <c:pt idx="67">
                  <c:v>1963.0833333333335</c:v>
                </c:pt>
                <c:pt idx="68">
                  <c:v>1963.1666666666667</c:v>
                </c:pt>
                <c:pt idx="69">
                  <c:v>1963.2500000000002</c:v>
                </c:pt>
                <c:pt idx="70">
                  <c:v>1963.3333333333335</c:v>
                </c:pt>
                <c:pt idx="71">
                  <c:v>1963.4166666666667</c:v>
                </c:pt>
                <c:pt idx="72">
                  <c:v>1963.5000000000002</c:v>
                </c:pt>
                <c:pt idx="73">
                  <c:v>1963.5833333333335</c:v>
                </c:pt>
                <c:pt idx="74">
                  <c:v>1963.6666666666667</c:v>
                </c:pt>
                <c:pt idx="75">
                  <c:v>1963.7500000000002</c:v>
                </c:pt>
                <c:pt idx="76">
                  <c:v>1963.8333333333335</c:v>
                </c:pt>
                <c:pt idx="77">
                  <c:v>1963.9166666666667</c:v>
                </c:pt>
                <c:pt idx="78">
                  <c:v>1964.0000000000002</c:v>
                </c:pt>
                <c:pt idx="79">
                  <c:v>1964.0833333333335</c:v>
                </c:pt>
                <c:pt idx="80">
                  <c:v>1964.1666666666667</c:v>
                </c:pt>
                <c:pt idx="81">
                  <c:v>1964.2500000000002</c:v>
                </c:pt>
                <c:pt idx="82">
                  <c:v>1964.3333333333335</c:v>
                </c:pt>
                <c:pt idx="83">
                  <c:v>1964.4166666666667</c:v>
                </c:pt>
                <c:pt idx="84">
                  <c:v>1964.5000000000002</c:v>
                </c:pt>
                <c:pt idx="85">
                  <c:v>1964.5833333333335</c:v>
                </c:pt>
                <c:pt idx="86">
                  <c:v>1964.6666666666667</c:v>
                </c:pt>
                <c:pt idx="87">
                  <c:v>1964.7500000000002</c:v>
                </c:pt>
                <c:pt idx="88">
                  <c:v>1964.8333333333335</c:v>
                </c:pt>
                <c:pt idx="89">
                  <c:v>1964.9166666666667</c:v>
                </c:pt>
                <c:pt idx="90">
                  <c:v>1965</c:v>
                </c:pt>
                <c:pt idx="91">
                  <c:v>1965.0833333333335</c:v>
                </c:pt>
                <c:pt idx="92">
                  <c:v>1965.1666666666667</c:v>
                </c:pt>
                <c:pt idx="93">
                  <c:v>1965.25</c:v>
                </c:pt>
                <c:pt idx="94">
                  <c:v>1965.3333333333335</c:v>
                </c:pt>
                <c:pt idx="95">
                  <c:v>1965.4166666666667</c:v>
                </c:pt>
                <c:pt idx="96">
                  <c:v>1965.5</c:v>
                </c:pt>
                <c:pt idx="97">
                  <c:v>1965.5833333333335</c:v>
                </c:pt>
                <c:pt idx="98">
                  <c:v>1965.6666666666667</c:v>
                </c:pt>
                <c:pt idx="99">
                  <c:v>1965.75</c:v>
                </c:pt>
                <c:pt idx="100">
                  <c:v>1965.8333333333335</c:v>
                </c:pt>
                <c:pt idx="101">
                  <c:v>1965.9166666666667</c:v>
                </c:pt>
                <c:pt idx="102">
                  <c:v>1966</c:v>
                </c:pt>
                <c:pt idx="103">
                  <c:v>1966.0833333333335</c:v>
                </c:pt>
                <c:pt idx="104">
                  <c:v>1966.1666666666667</c:v>
                </c:pt>
                <c:pt idx="105">
                  <c:v>1966.25</c:v>
                </c:pt>
                <c:pt idx="106">
                  <c:v>1966.3333333333335</c:v>
                </c:pt>
                <c:pt idx="107">
                  <c:v>1966.4166666666667</c:v>
                </c:pt>
                <c:pt idx="108">
                  <c:v>1966.5</c:v>
                </c:pt>
                <c:pt idx="109">
                  <c:v>1966.5833333333333</c:v>
                </c:pt>
                <c:pt idx="110">
                  <c:v>1966.6666666666667</c:v>
                </c:pt>
                <c:pt idx="111">
                  <c:v>1966.75</c:v>
                </c:pt>
                <c:pt idx="112">
                  <c:v>1966.8333333333333</c:v>
                </c:pt>
                <c:pt idx="113">
                  <c:v>1966.9166666666667</c:v>
                </c:pt>
                <c:pt idx="114">
                  <c:v>1967</c:v>
                </c:pt>
                <c:pt idx="115">
                  <c:v>1967.0833333333333</c:v>
                </c:pt>
                <c:pt idx="116">
                  <c:v>1967.1666666666667</c:v>
                </c:pt>
                <c:pt idx="117">
                  <c:v>1967.25</c:v>
                </c:pt>
                <c:pt idx="118">
                  <c:v>1967.3333333333333</c:v>
                </c:pt>
                <c:pt idx="119">
                  <c:v>1967.4166666666667</c:v>
                </c:pt>
                <c:pt idx="120">
                  <c:v>1967.5</c:v>
                </c:pt>
                <c:pt idx="121">
                  <c:v>1967.5833333333333</c:v>
                </c:pt>
                <c:pt idx="122">
                  <c:v>1967.6666666666665</c:v>
                </c:pt>
                <c:pt idx="123">
                  <c:v>1967.75</c:v>
                </c:pt>
                <c:pt idx="124">
                  <c:v>1967.8333333333333</c:v>
                </c:pt>
                <c:pt idx="125">
                  <c:v>1967.9166666666665</c:v>
                </c:pt>
                <c:pt idx="126">
                  <c:v>1968</c:v>
                </c:pt>
                <c:pt idx="127">
                  <c:v>1968.0833333333333</c:v>
                </c:pt>
                <c:pt idx="128">
                  <c:v>1968.1666666666665</c:v>
                </c:pt>
                <c:pt idx="129">
                  <c:v>1968.25</c:v>
                </c:pt>
                <c:pt idx="130">
                  <c:v>1968.3333333333333</c:v>
                </c:pt>
                <c:pt idx="131">
                  <c:v>1968.4166666666665</c:v>
                </c:pt>
                <c:pt idx="132">
                  <c:v>1968.5</c:v>
                </c:pt>
                <c:pt idx="133">
                  <c:v>1968.5833333333333</c:v>
                </c:pt>
                <c:pt idx="134">
                  <c:v>1968.6666666666665</c:v>
                </c:pt>
                <c:pt idx="135">
                  <c:v>1968.75</c:v>
                </c:pt>
                <c:pt idx="136">
                  <c:v>1968.8333333333333</c:v>
                </c:pt>
                <c:pt idx="137">
                  <c:v>1968.9166666666665</c:v>
                </c:pt>
                <c:pt idx="138">
                  <c:v>1969</c:v>
                </c:pt>
                <c:pt idx="139">
                  <c:v>1969.0833333333333</c:v>
                </c:pt>
                <c:pt idx="140">
                  <c:v>1969.1666666666665</c:v>
                </c:pt>
                <c:pt idx="141">
                  <c:v>1969.2499999999998</c:v>
                </c:pt>
                <c:pt idx="142">
                  <c:v>1969.3333333333333</c:v>
                </c:pt>
                <c:pt idx="143">
                  <c:v>1969.4166666666665</c:v>
                </c:pt>
                <c:pt idx="144">
                  <c:v>1969.4999999999998</c:v>
                </c:pt>
                <c:pt idx="145">
                  <c:v>1969.5833333333333</c:v>
                </c:pt>
                <c:pt idx="146">
                  <c:v>1969.6666666666665</c:v>
                </c:pt>
                <c:pt idx="147">
                  <c:v>1969.7499999999998</c:v>
                </c:pt>
                <c:pt idx="148">
                  <c:v>1969.8333333333333</c:v>
                </c:pt>
                <c:pt idx="149">
                  <c:v>1969.9166666666665</c:v>
                </c:pt>
                <c:pt idx="150">
                  <c:v>1969.9999999999998</c:v>
                </c:pt>
                <c:pt idx="151">
                  <c:v>1970.0833333333333</c:v>
                </c:pt>
                <c:pt idx="152">
                  <c:v>1970.1666666666665</c:v>
                </c:pt>
                <c:pt idx="153">
                  <c:v>1970.2499999999998</c:v>
                </c:pt>
                <c:pt idx="154">
                  <c:v>1970.333333333333</c:v>
                </c:pt>
                <c:pt idx="155">
                  <c:v>1970.4166666666665</c:v>
                </c:pt>
                <c:pt idx="156">
                  <c:v>1970.4999999999998</c:v>
                </c:pt>
                <c:pt idx="157">
                  <c:v>1970.583333333333</c:v>
                </c:pt>
                <c:pt idx="158">
                  <c:v>1970.6666666666665</c:v>
                </c:pt>
                <c:pt idx="159">
                  <c:v>1970.7499999999998</c:v>
                </c:pt>
                <c:pt idx="160">
                  <c:v>1970.833333333333</c:v>
                </c:pt>
                <c:pt idx="161">
                  <c:v>1970.9166666666665</c:v>
                </c:pt>
                <c:pt idx="162">
                  <c:v>1970.9999999999998</c:v>
                </c:pt>
                <c:pt idx="163">
                  <c:v>1971.083333333333</c:v>
                </c:pt>
                <c:pt idx="164">
                  <c:v>1971.1666666666665</c:v>
                </c:pt>
                <c:pt idx="165">
                  <c:v>1971.2499999999998</c:v>
                </c:pt>
                <c:pt idx="166">
                  <c:v>1971.333333333333</c:v>
                </c:pt>
                <c:pt idx="167">
                  <c:v>1971.4166666666665</c:v>
                </c:pt>
                <c:pt idx="168">
                  <c:v>1971.4999999999998</c:v>
                </c:pt>
                <c:pt idx="169">
                  <c:v>1971.583333333333</c:v>
                </c:pt>
                <c:pt idx="170">
                  <c:v>1971.6666666666665</c:v>
                </c:pt>
                <c:pt idx="171">
                  <c:v>1971.7499999999998</c:v>
                </c:pt>
                <c:pt idx="172">
                  <c:v>1971.833333333333</c:v>
                </c:pt>
                <c:pt idx="173">
                  <c:v>1971.9166666666663</c:v>
                </c:pt>
                <c:pt idx="174">
                  <c:v>1971.9999999999998</c:v>
                </c:pt>
                <c:pt idx="175">
                  <c:v>1972.083333333333</c:v>
                </c:pt>
                <c:pt idx="176">
                  <c:v>1972.1666666666663</c:v>
                </c:pt>
                <c:pt idx="177">
                  <c:v>1972.2499999999998</c:v>
                </c:pt>
                <c:pt idx="178">
                  <c:v>1972.333333333333</c:v>
                </c:pt>
                <c:pt idx="179">
                  <c:v>1972.4166666666663</c:v>
                </c:pt>
                <c:pt idx="180">
                  <c:v>1972.4999999999998</c:v>
                </c:pt>
                <c:pt idx="181">
                  <c:v>1972.583333333333</c:v>
                </c:pt>
                <c:pt idx="182">
                  <c:v>1972.6666666666663</c:v>
                </c:pt>
                <c:pt idx="183">
                  <c:v>1972.7499999999998</c:v>
                </c:pt>
                <c:pt idx="184">
                  <c:v>1972.833333333333</c:v>
                </c:pt>
                <c:pt idx="185">
                  <c:v>1972.9166666666663</c:v>
                </c:pt>
                <c:pt idx="186">
                  <c:v>1972.9999999999995</c:v>
                </c:pt>
                <c:pt idx="187">
                  <c:v>1973.083333333333</c:v>
                </c:pt>
                <c:pt idx="188">
                  <c:v>1973.1666666666663</c:v>
                </c:pt>
                <c:pt idx="189">
                  <c:v>1973.2499999999995</c:v>
                </c:pt>
                <c:pt idx="190">
                  <c:v>1973.333333333333</c:v>
                </c:pt>
                <c:pt idx="191">
                  <c:v>1973.4166666666663</c:v>
                </c:pt>
                <c:pt idx="192">
                  <c:v>1973.4999999999995</c:v>
                </c:pt>
                <c:pt idx="193">
                  <c:v>1973.583333333333</c:v>
                </c:pt>
                <c:pt idx="194">
                  <c:v>1973.6666666666663</c:v>
                </c:pt>
                <c:pt idx="195">
                  <c:v>1973.7499999999995</c:v>
                </c:pt>
                <c:pt idx="196">
                  <c:v>1973.833333333333</c:v>
                </c:pt>
                <c:pt idx="197">
                  <c:v>1973.9166666666663</c:v>
                </c:pt>
                <c:pt idx="198">
                  <c:v>1973.9999999999995</c:v>
                </c:pt>
                <c:pt idx="199">
                  <c:v>1974.083333333333</c:v>
                </c:pt>
                <c:pt idx="200">
                  <c:v>1974.1666666666663</c:v>
                </c:pt>
                <c:pt idx="201">
                  <c:v>1974.2499999999995</c:v>
                </c:pt>
                <c:pt idx="202">
                  <c:v>1974.333333333333</c:v>
                </c:pt>
                <c:pt idx="203">
                  <c:v>1974.4166666666663</c:v>
                </c:pt>
                <c:pt idx="204">
                  <c:v>1974.4999999999995</c:v>
                </c:pt>
                <c:pt idx="205">
                  <c:v>1974.5833333333328</c:v>
                </c:pt>
                <c:pt idx="206">
                  <c:v>1974.6666666666663</c:v>
                </c:pt>
                <c:pt idx="207">
                  <c:v>1974.7499999999995</c:v>
                </c:pt>
                <c:pt idx="208">
                  <c:v>1974.91</c:v>
                </c:pt>
                <c:pt idx="209">
                  <c:v>1974.9166666666663</c:v>
                </c:pt>
                <c:pt idx="210">
                  <c:v>1974.9999999999995</c:v>
                </c:pt>
                <c:pt idx="211">
                  <c:v>1975.0833333333328</c:v>
                </c:pt>
                <c:pt idx="212">
                  <c:v>1975.1666666666663</c:v>
                </c:pt>
                <c:pt idx="213">
                  <c:v>1975.2499999999995</c:v>
                </c:pt>
                <c:pt idx="214">
                  <c:v>1975.3333333333328</c:v>
                </c:pt>
                <c:pt idx="215">
                  <c:v>1975.4166666666663</c:v>
                </c:pt>
                <c:pt idx="216">
                  <c:v>1975.4999999999995</c:v>
                </c:pt>
                <c:pt idx="217">
                  <c:v>1975.5833333333328</c:v>
                </c:pt>
                <c:pt idx="218">
                  <c:v>1975.6666666666661</c:v>
                </c:pt>
                <c:pt idx="219">
                  <c:v>1975.7499999999995</c:v>
                </c:pt>
                <c:pt idx="220">
                  <c:v>1975.8333333333328</c:v>
                </c:pt>
                <c:pt idx="221">
                  <c:v>1975.9166666666661</c:v>
                </c:pt>
                <c:pt idx="222">
                  <c:v>1975.9999999999995</c:v>
                </c:pt>
                <c:pt idx="223">
                  <c:v>1976.0833333333328</c:v>
                </c:pt>
                <c:pt idx="224">
                  <c:v>1976.1666666666661</c:v>
                </c:pt>
                <c:pt idx="225">
                  <c:v>1976.2499999999995</c:v>
                </c:pt>
                <c:pt idx="226">
                  <c:v>1976.3333333333328</c:v>
                </c:pt>
                <c:pt idx="227">
                  <c:v>1976.4166666666661</c:v>
                </c:pt>
                <c:pt idx="228">
                  <c:v>1976.4999999999995</c:v>
                </c:pt>
                <c:pt idx="229">
                  <c:v>1976.5833333333328</c:v>
                </c:pt>
                <c:pt idx="230">
                  <c:v>1976.6666666666661</c:v>
                </c:pt>
                <c:pt idx="231">
                  <c:v>1976.7499999999995</c:v>
                </c:pt>
                <c:pt idx="232">
                  <c:v>1976.8333333333328</c:v>
                </c:pt>
                <c:pt idx="233">
                  <c:v>1976.9166666666661</c:v>
                </c:pt>
                <c:pt idx="234">
                  <c:v>1976.9999999999995</c:v>
                </c:pt>
                <c:pt idx="235">
                  <c:v>1977.0833333333328</c:v>
                </c:pt>
                <c:pt idx="236">
                  <c:v>1977.1666666666661</c:v>
                </c:pt>
                <c:pt idx="237">
                  <c:v>1977.2499999999993</c:v>
                </c:pt>
                <c:pt idx="238">
                  <c:v>1977.3333333333328</c:v>
                </c:pt>
                <c:pt idx="239">
                  <c:v>1977.4166666666661</c:v>
                </c:pt>
                <c:pt idx="240">
                  <c:v>1977.4999999999993</c:v>
                </c:pt>
                <c:pt idx="241">
                  <c:v>1977.5833333333328</c:v>
                </c:pt>
                <c:pt idx="242">
                  <c:v>1977.6666666666661</c:v>
                </c:pt>
                <c:pt idx="243">
                  <c:v>1977.7499999999993</c:v>
                </c:pt>
                <c:pt idx="244">
                  <c:v>1977.8333333333328</c:v>
                </c:pt>
                <c:pt idx="245">
                  <c:v>1977.9166666666661</c:v>
                </c:pt>
                <c:pt idx="246">
                  <c:v>1977.9999999999993</c:v>
                </c:pt>
                <c:pt idx="247">
                  <c:v>1978.0833333333328</c:v>
                </c:pt>
                <c:pt idx="248">
                  <c:v>1978.1666666666661</c:v>
                </c:pt>
                <c:pt idx="249">
                  <c:v>1978.2499999999993</c:v>
                </c:pt>
                <c:pt idx="250">
                  <c:v>1978.3333333333326</c:v>
                </c:pt>
                <c:pt idx="251">
                  <c:v>1978.4166666666661</c:v>
                </c:pt>
                <c:pt idx="252">
                  <c:v>1978.4999999999993</c:v>
                </c:pt>
                <c:pt idx="253">
                  <c:v>1978.5833333333326</c:v>
                </c:pt>
                <c:pt idx="254">
                  <c:v>1978.6666666666661</c:v>
                </c:pt>
                <c:pt idx="255">
                  <c:v>1978.7499999999993</c:v>
                </c:pt>
                <c:pt idx="256">
                  <c:v>1978.8333333333326</c:v>
                </c:pt>
                <c:pt idx="257">
                  <c:v>1978.9166666666661</c:v>
                </c:pt>
                <c:pt idx="258">
                  <c:v>1978.9999999999993</c:v>
                </c:pt>
                <c:pt idx="259">
                  <c:v>1979.0833333333326</c:v>
                </c:pt>
                <c:pt idx="260">
                  <c:v>1979.1666666666661</c:v>
                </c:pt>
                <c:pt idx="261">
                  <c:v>1979.2499999999993</c:v>
                </c:pt>
                <c:pt idx="262">
                  <c:v>1979.3333333333326</c:v>
                </c:pt>
                <c:pt idx="263">
                  <c:v>1979.4166666666661</c:v>
                </c:pt>
                <c:pt idx="264">
                  <c:v>1979.4999999999993</c:v>
                </c:pt>
                <c:pt idx="265">
                  <c:v>1979.5833333333326</c:v>
                </c:pt>
                <c:pt idx="266">
                  <c:v>1979.6666666666661</c:v>
                </c:pt>
                <c:pt idx="267">
                  <c:v>1979.7499999999993</c:v>
                </c:pt>
                <c:pt idx="268">
                  <c:v>1979.8333333333326</c:v>
                </c:pt>
                <c:pt idx="269">
                  <c:v>1979.9166666666658</c:v>
                </c:pt>
                <c:pt idx="270">
                  <c:v>1979.9999999999993</c:v>
                </c:pt>
                <c:pt idx="271">
                  <c:v>1980.0833333333326</c:v>
                </c:pt>
                <c:pt idx="272">
                  <c:v>1980.1666666666658</c:v>
                </c:pt>
                <c:pt idx="273">
                  <c:v>1980.2499999999993</c:v>
                </c:pt>
                <c:pt idx="274">
                  <c:v>1980.3333333333326</c:v>
                </c:pt>
                <c:pt idx="275">
                  <c:v>1980.4166666666658</c:v>
                </c:pt>
                <c:pt idx="276">
                  <c:v>1980.4999999999993</c:v>
                </c:pt>
                <c:pt idx="277">
                  <c:v>1980.5833333333326</c:v>
                </c:pt>
                <c:pt idx="278">
                  <c:v>1980.6666666666658</c:v>
                </c:pt>
                <c:pt idx="279">
                  <c:v>1980.7499999999993</c:v>
                </c:pt>
                <c:pt idx="280">
                  <c:v>1980.8333333333326</c:v>
                </c:pt>
                <c:pt idx="281">
                  <c:v>1980.9166666666658</c:v>
                </c:pt>
                <c:pt idx="282">
                  <c:v>1980.9999999999991</c:v>
                </c:pt>
                <c:pt idx="283">
                  <c:v>1981.0833333333326</c:v>
                </c:pt>
                <c:pt idx="284">
                  <c:v>1981.1666666666658</c:v>
                </c:pt>
                <c:pt idx="285">
                  <c:v>1981.2499999999991</c:v>
                </c:pt>
                <c:pt idx="286">
                  <c:v>1981.3333333333326</c:v>
                </c:pt>
                <c:pt idx="287">
                  <c:v>1981.4166666666658</c:v>
                </c:pt>
                <c:pt idx="288">
                  <c:v>1981.4999999999991</c:v>
                </c:pt>
                <c:pt idx="289">
                  <c:v>1981.5833333333326</c:v>
                </c:pt>
                <c:pt idx="290">
                  <c:v>1981.6666666666658</c:v>
                </c:pt>
                <c:pt idx="291">
                  <c:v>1981.7499999999991</c:v>
                </c:pt>
                <c:pt idx="292">
                  <c:v>1981.8333333333326</c:v>
                </c:pt>
                <c:pt idx="293">
                  <c:v>1981.9166666666658</c:v>
                </c:pt>
                <c:pt idx="294">
                  <c:v>1981.9999999999991</c:v>
                </c:pt>
                <c:pt idx="295">
                  <c:v>1982.0833333333326</c:v>
                </c:pt>
                <c:pt idx="296">
                  <c:v>1982.1666666666658</c:v>
                </c:pt>
                <c:pt idx="297">
                  <c:v>1982.2499999999991</c:v>
                </c:pt>
                <c:pt idx="298">
                  <c:v>1982.3333333333326</c:v>
                </c:pt>
                <c:pt idx="299">
                  <c:v>1982.4166666666658</c:v>
                </c:pt>
                <c:pt idx="300">
                  <c:v>1982.4999999999991</c:v>
                </c:pt>
                <c:pt idx="301">
                  <c:v>1982.5833333333323</c:v>
                </c:pt>
                <c:pt idx="302">
                  <c:v>1982.6666666666658</c:v>
                </c:pt>
                <c:pt idx="303">
                  <c:v>1982.7499999999991</c:v>
                </c:pt>
                <c:pt idx="304">
                  <c:v>1982.8333333333323</c:v>
                </c:pt>
                <c:pt idx="305">
                  <c:v>1982.9166666666658</c:v>
                </c:pt>
                <c:pt idx="306">
                  <c:v>1982.9999999999991</c:v>
                </c:pt>
                <c:pt idx="307">
                  <c:v>1983.0833333333323</c:v>
                </c:pt>
                <c:pt idx="308">
                  <c:v>1983.1666666666658</c:v>
                </c:pt>
                <c:pt idx="309">
                  <c:v>1983.2499999999991</c:v>
                </c:pt>
                <c:pt idx="310">
                  <c:v>1983.3333333333323</c:v>
                </c:pt>
                <c:pt idx="311">
                  <c:v>1983.4166666666658</c:v>
                </c:pt>
                <c:pt idx="312">
                  <c:v>1983.4999999999991</c:v>
                </c:pt>
                <c:pt idx="313">
                  <c:v>1983.5833333333323</c:v>
                </c:pt>
                <c:pt idx="314">
                  <c:v>1983.6666666666656</c:v>
                </c:pt>
                <c:pt idx="315">
                  <c:v>1983.7499999999991</c:v>
                </c:pt>
                <c:pt idx="316">
                  <c:v>1983.8333333333323</c:v>
                </c:pt>
                <c:pt idx="317">
                  <c:v>1983.9166666666656</c:v>
                </c:pt>
                <c:pt idx="318">
                  <c:v>1983.9999999999991</c:v>
                </c:pt>
                <c:pt idx="319">
                  <c:v>1984.0833333333323</c:v>
                </c:pt>
                <c:pt idx="320">
                  <c:v>1984.1666666666656</c:v>
                </c:pt>
                <c:pt idx="321">
                  <c:v>1984.2499999999991</c:v>
                </c:pt>
                <c:pt idx="322">
                  <c:v>1984.3333333333323</c:v>
                </c:pt>
                <c:pt idx="323">
                  <c:v>1984.4166666666656</c:v>
                </c:pt>
                <c:pt idx="324">
                  <c:v>1984.4999999999991</c:v>
                </c:pt>
                <c:pt idx="325">
                  <c:v>1984.5833333333323</c:v>
                </c:pt>
                <c:pt idx="326">
                  <c:v>1984.6666666666656</c:v>
                </c:pt>
                <c:pt idx="327">
                  <c:v>1984.7499999999991</c:v>
                </c:pt>
                <c:pt idx="328">
                  <c:v>1984.8333333333323</c:v>
                </c:pt>
                <c:pt idx="329">
                  <c:v>1984.9166666666656</c:v>
                </c:pt>
                <c:pt idx="330">
                  <c:v>1984.9999999999991</c:v>
                </c:pt>
                <c:pt idx="331">
                  <c:v>1985.0833333333323</c:v>
                </c:pt>
                <c:pt idx="332">
                  <c:v>1985.1666666666656</c:v>
                </c:pt>
                <c:pt idx="333">
                  <c:v>1985.2499999999989</c:v>
                </c:pt>
                <c:pt idx="334">
                  <c:v>1985.3333333333323</c:v>
                </c:pt>
                <c:pt idx="335">
                  <c:v>1985.4166666666656</c:v>
                </c:pt>
                <c:pt idx="336">
                  <c:v>1985.4999999999989</c:v>
                </c:pt>
                <c:pt idx="337">
                  <c:v>1985.5833333333323</c:v>
                </c:pt>
                <c:pt idx="338">
                  <c:v>1985.6666666666656</c:v>
                </c:pt>
                <c:pt idx="339">
                  <c:v>1985.7499999999989</c:v>
                </c:pt>
                <c:pt idx="340">
                  <c:v>1985.8333333333323</c:v>
                </c:pt>
                <c:pt idx="341">
                  <c:v>1985.9166666666656</c:v>
                </c:pt>
                <c:pt idx="342">
                  <c:v>1985.9999999999989</c:v>
                </c:pt>
                <c:pt idx="343">
                  <c:v>1986.0833333333323</c:v>
                </c:pt>
                <c:pt idx="344">
                  <c:v>1986.1666666666656</c:v>
                </c:pt>
                <c:pt idx="345">
                  <c:v>1986.2499999999989</c:v>
                </c:pt>
                <c:pt idx="346">
                  <c:v>1986.3333333333321</c:v>
                </c:pt>
                <c:pt idx="347">
                  <c:v>1986.4166666666656</c:v>
                </c:pt>
                <c:pt idx="348">
                  <c:v>1986.4999999999989</c:v>
                </c:pt>
                <c:pt idx="349">
                  <c:v>1986.5833333333321</c:v>
                </c:pt>
                <c:pt idx="350">
                  <c:v>1986.6666666666656</c:v>
                </c:pt>
                <c:pt idx="351">
                  <c:v>1986.7499999999989</c:v>
                </c:pt>
                <c:pt idx="352">
                  <c:v>1986.8333333333321</c:v>
                </c:pt>
                <c:pt idx="353">
                  <c:v>1986.9166666666656</c:v>
                </c:pt>
                <c:pt idx="354">
                  <c:v>1986.9999999999989</c:v>
                </c:pt>
                <c:pt idx="355">
                  <c:v>1987.0833333333321</c:v>
                </c:pt>
                <c:pt idx="356">
                  <c:v>1987.1666666666656</c:v>
                </c:pt>
                <c:pt idx="357">
                  <c:v>1987.2499999999989</c:v>
                </c:pt>
                <c:pt idx="358">
                  <c:v>1987.3333333333321</c:v>
                </c:pt>
                <c:pt idx="359">
                  <c:v>1987.4166666666656</c:v>
                </c:pt>
                <c:pt idx="360">
                  <c:v>1987.4999999999989</c:v>
                </c:pt>
                <c:pt idx="361">
                  <c:v>1987.5833333333321</c:v>
                </c:pt>
                <c:pt idx="362">
                  <c:v>1987.6666666666656</c:v>
                </c:pt>
                <c:pt idx="363">
                  <c:v>1987.7499999999989</c:v>
                </c:pt>
                <c:pt idx="364">
                  <c:v>1987.8333333333321</c:v>
                </c:pt>
                <c:pt idx="365">
                  <c:v>1987.9166666666654</c:v>
                </c:pt>
                <c:pt idx="366">
                  <c:v>1987.9999999999989</c:v>
                </c:pt>
                <c:pt idx="367">
                  <c:v>1988.0833333333321</c:v>
                </c:pt>
                <c:pt idx="368">
                  <c:v>1988.1666666666654</c:v>
                </c:pt>
                <c:pt idx="369">
                  <c:v>1988.2499999999989</c:v>
                </c:pt>
                <c:pt idx="370">
                  <c:v>1988.3333333333321</c:v>
                </c:pt>
                <c:pt idx="371">
                  <c:v>1988.4166666666654</c:v>
                </c:pt>
                <c:pt idx="372">
                  <c:v>1988.4999999999989</c:v>
                </c:pt>
                <c:pt idx="373">
                  <c:v>1988.5833333333321</c:v>
                </c:pt>
                <c:pt idx="374">
                  <c:v>1988.6666666666654</c:v>
                </c:pt>
                <c:pt idx="375">
                  <c:v>1988.7499999999989</c:v>
                </c:pt>
                <c:pt idx="376">
                  <c:v>1988.8333333333321</c:v>
                </c:pt>
                <c:pt idx="377">
                  <c:v>1988.9166666666654</c:v>
                </c:pt>
                <c:pt idx="378">
                  <c:v>1988.9999999999986</c:v>
                </c:pt>
                <c:pt idx="379">
                  <c:v>1989.0833333333321</c:v>
                </c:pt>
                <c:pt idx="380">
                  <c:v>1989.1666666666654</c:v>
                </c:pt>
                <c:pt idx="381">
                  <c:v>1989.2499999999986</c:v>
                </c:pt>
                <c:pt idx="382">
                  <c:v>1989.3333333333321</c:v>
                </c:pt>
                <c:pt idx="383">
                  <c:v>1989.4166666666654</c:v>
                </c:pt>
                <c:pt idx="384">
                  <c:v>1989.4999999999986</c:v>
                </c:pt>
                <c:pt idx="385">
                  <c:v>1989.5833333333321</c:v>
                </c:pt>
                <c:pt idx="386">
                  <c:v>1989.6666666666654</c:v>
                </c:pt>
                <c:pt idx="387">
                  <c:v>1989.7499999999986</c:v>
                </c:pt>
                <c:pt idx="388">
                  <c:v>1989.8333333333321</c:v>
                </c:pt>
                <c:pt idx="389">
                  <c:v>1989.9166666666654</c:v>
                </c:pt>
                <c:pt idx="390">
                  <c:v>1989.9999999999986</c:v>
                </c:pt>
                <c:pt idx="391">
                  <c:v>1990.0833333333321</c:v>
                </c:pt>
                <c:pt idx="392">
                  <c:v>1990.1666666666654</c:v>
                </c:pt>
                <c:pt idx="393">
                  <c:v>1990.2499999999986</c:v>
                </c:pt>
                <c:pt idx="394">
                  <c:v>1990.3333333333321</c:v>
                </c:pt>
                <c:pt idx="395">
                  <c:v>1990.4166666666654</c:v>
                </c:pt>
                <c:pt idx="396">
                  <c:v>1990.4999999999986</c:v>
                </c:pt>
                <c:pt idx="397">
                  <c:v>1990.5833333333319</c:v>
                </c:pt>
                <c:pt idx="398">
                  <c:v>1990.6666666666654</c:v>
                </c:pt>
                <c:pt idx="399">
                  <c:v>1990.7499999999986</c:v>
                </c:pt>
                <c:pt idx="400">
                  <c:v>1990.8333333333319</c:v>
                </c:pt>
                <c:pt idx="401">
                  <c:v>1990.9166666666654</c:v>
                </c:pt>
                <c:pt idx="402">
                  <c:v>1990.9999999999986</c:v>
                </c:pt>
                <c:pt idx="403">
                  <c:v>1991.0833333333319</c:v>
                </c:pt>
                <c:pt idx="404">
                  <c:v>1991.1666666666654</c:v>
                </c:pt>
                <c:pt idx="405">
                  <c:v>1991.2499999999986</c:v>
                </c:pt>
                <c:pt idx="406">
                  <c:v>1991.3333333333319</c:v>
                </c:pt>
                <c:pt idx="407">
                  <c:v>1991.4166666666654</c:v>
                </c:pt>
                <c:pt idx="408">
                  <c:v>1991.4999999999986</c:v>
                </c:pt>
                <c:pt idx="409">
                  <c:v>1991.5833333333319</c:v>
                </c:pt>
                <c:pt idx="410">
                  <c:v>1991.6666666666652</c:v>
                </c:pt>
                <c:pt idx="411">
                  <c:v>1991.7499999999986</c:v>
                </c:pt>
                <c:pt idx="412">
                  <c:v>1991.8333333333319</c:v>
                </c:pt>
                <c:pt idx="413">
                  <c:v>1991.9166666666652</c:v>
                </c:pt>
                <c:pt idx="414">
                  <c:v>1991.9999999999986</c:v>
                </c:pt>
                <c:pt idx="415">
                  <c:v>1992.0833333333319</c:v>
                </c:pt>
                <c:pt idx="416">
                  <c:v>1992.1666666666652</c:v>
                </c:pt>
                <c:pt idx="417">
                  <c:v>1992.2499999999986</c:v>
                </c:pt>
                <c:pt idx="418">
                  <c:v>1992.3333333333319</c:v>
                </c:pt>
                <c:pt idx="419">
                  <c:v>1992.4166666666652</c:v>
                </c:pt>
                <c:pt idx="420">
                  <c:v>1992.4999999999986</c:v>
                </c:pt>
                <c:pt idx="421">
                  <c:v>1992.5833333333319</c:v>
                </c:pt>
                <c:pt idx="422">
                  <c:v>1992.6666666666652</c:v>
                </c:pt>
                <c:pt idx="423">
                  <c:v>1992.7499999999986</c:v>
                </c:pt>
                <c:pt idx="424">
                  <c:v>1992.8333333333319</c:v>
                </c:pt>
                <c:pt idx="425">
                  <c:v>1992.9166666666652</c:v>
                </c:pt>
                <c:pt idx="426">
                  <c:v>1992.9999999999986</c:v>
                </c:pt>
                <c:pt idx="427">
                  <c:v>1993.0833333333319</c:v>
                </c:pt>
                <c:pt idx="428">
                  <c:v>1993.1666666666652</c:v>
                </c:pt>
                <c:pt idx="429">
                  <c:v>1993.2499999999984</c:v>
                </c:pt>
                <c:pt idx="430">
                  <c:v>1993.3333333333319</c:v>
                </c:pt>
                <c:pt idx="431">
                  <c:v>1993.4166666666652</c:v>
                </c:pt>
                <c:pt idx="432">
                  <c:v>1993.4999999999984</c:v>
                </c:pt>
                <c:pt idx="433">
                  <c:v>1993.5833333333319</c:v>
                </c:pt>
                <c:pt idx="434">
                  <c:v>1993.6666666666652</c:v>
                </c:pt>
                <c:pt idx="435">
                  <c:v>1993.7499999999984</c:v>
                </c:pt>
                <c:pt idx="436">
                  <c:v>1993.8333333333319</c:v>
                </c:pt>
                <c:pt idx="437">
                  <c:v>1993.9166666666652</c:v>
                </c:pt>
                <c:pt idx="438">
                  <c:v>1993.9999999999984</c:v>
                </c:pt>
                <c:pt idx="439">
                  <c:v>1994.0833333333319</c:v>
                </c:pt>
                <c:pt idx="440">
                  <c:v>1994.1666666666652</c:v>
                </c:pt>
                <c:pt idx="441">
                  <c:v>1994.2499999999984</c:v>
                </c:pt>
                <c:pt idx="442">
                  <c:v>1994.3333333333317</c:v>
                </c:pt>
                <c:pt idx="443">
                  <c:v>1994.4166666666652</c:v>
                </c:pt>
                <c:pt idx="444">
                  <c:v>1994.4999999999984</c:v>
                </c:pt>
                <c:pt idx="445">
                  <c:v>1994.5833333333317</c:v>
                </c:pt>
                <c:pt idx="446">
                  <c:v>1994.6666666666652</c:v>
                </c:pt>
                <c:pt idx="447">
                  <c:v>1994.7499999999984</c:v>
                </c:pt>
                <c:pt idx="448">
                  <c:v>1994.8333333333317</c:v>
                </c:pt>
                <c:pt idx="449">
                  <c:v>1994.9166666666652</c:v>
                </c:pt>
                <c:pt idx="450">
                  <c:v>1994.9999999999984</c:v>
                </c:pt>
                <c:pt idx="451">
                  <c:v>1995.0833333333317</c:v>
                </c:pt>
                <c:pt idx="452">
                  <c:v>1995.1666666666652</c:v>
                </c:pt>
                <c:pt idx="453">
                  <c:v>1995.2499999999984</c:v>
                </c:pt>
                <c:pt idx="454">
                  <c:v>1995.3333333333317</c:v>
                </c:pt>
                <c:pt idx="455">
                  <c:v>1995.4166666666652</c:v>
                </c:pt>
                <c:pt idx="456">
                  <c:v>1995.4999999999984</c:v>
                </c:pt>
                <c:pt idx="457">
                  <c:v>1995.5833333333317</c:v>
                </c:pt>
                <c:pt idx="458">
                  <c:v>1995.6666666666652</c:v>
                </c:pt>
                <c:pt idx="459">
                  <c:v>1995.7499999999984</c:v>
                </c:pt>
                <c:pt idx="460">
                  <c:v>1995.8333333333317</c:v>
                </c:pt>
                <c:pt idx="461">
                  <c:v>1995.9166666666649</c:v>
                </c:pt>
                <c:pt idx="462">
                  <c:v>1995.9999999999984</c:v>
                </c:pt>
                <c:pt idx="463">
                  <c:v>1996.0833333333317</c:v>
                </c:pt>
                <c:pt idx="464">
                  <c:v>1996.1666666666649</c:v>
                </c:pt>
                <c:pt idx="465">
                  <c:v>1996.2499999999984</c:v>
                </c:pt>
                <c:pt idx="466">
                  <c:v>1996.3333333333317</c:v>
                </c:pt>
                <c:pt idx="467">
                  <c:v>1996.4166666666649</c:v>
                </c:pt>
                <c:pt idx="468">
                  <c:v>1996.4999999999984</c:v>
                </c:pt>
                <c:pt idx="469">
                  <c:v>1996.5833333333317</c:v>
                </c:pt>
                <c:pt idx="470">
                  <c:v>1996.6666666666649</c:v>
                </c:pt>
                <c:pt idx="471">
                  <c:v>1996.7499999999984</c:v>
                </c:pt>
                <c:pt idx="472">
                  <c:v>1996.8333333333317</c:v>
                </c:pt>
                <c:pt idx="473">
                  <c:v>1996.9166666666649</c:v>
                </c:pt>
                <c:pt idx="474">
                  <c:v>1996.9999999999982</c:v>
                </c:pt>
                <c:pt idx="475">
                  <c:v>1997.0833333333317</c:v>
                </c:pt>
                <c:pt idx="476">
                  <c:v>1997.1666666666649</c:v>
                </c:pt>
                <c:pt idx="477">
                  <c:v>1997.2499999999982</c:v>
                </c:pt>
                <c:pt idx="478">
                  <c:v>1997.3333333333317</c:v>
                </c:pt>
                <c:pt idx="479">
                  <c:v>1997.4166666666649</c:v>
                </c:pt>
                <c:pt idx="480">
                  <c:v>1997.4999999999982</c:v>
                </c:pt>
                <c:pt idx="481">
                  <c:v>1997.5833333333317</c:v>
                </c:pt>
                <c:pt idx="482">
                  <c:v>1997.6666666666649</c:v>
                </c:pt>
                <c:pt idx="483">
                  <c:v>1997.7499999999982</c:v>
                </c:pt>
                <c:pt idx="484">
                  <c:v>1997.8333333333317</c:v>
                </c:pt>
                <c:pt idx="485">
                  <c:v>1997.9166666666649</c:v>
                </c:pt>
                <c:pt idx="486">
                  <c:v>1997.9999999999982</c:v>
                </c:pt>
                <c:pt idx="487">
                  <c:v>1998.0833333333317</c:v>
                </c:pt>
                <c:pt idx="488">
                  <c:v>1998.1666666666649</c:v>
                </c:pt>
                <c:pt idx="489">
                  <c:v>1998.2499999999982</c:v>
                </c:pt>
                <c:pt idx="490">
                  <c:v>1998.3333333333317</c:v>
                </c:pt>
                <c:pt idx="491">
                  <c:v>1998.4166666666649</c:v>
                </c:pt>
                <c:pt idx="492">
                  <c:v>1998.4999999999982</c:v>
                </c:pt>
                <c:pt idx="493">
                  <c:v>1998.5833333333314</c:v>
                </c:pt>
                <c:pt idx="494">
                  <c:v>1998.6666666666649</c:v>
                </c:pt>
                <c:pt idx="495">
                  <c:v>1998.7499999999982</c:v>
                </c:pt>
                <c:pt idx="496">
                  <c:v>1998.8333333333314</c:v>
                </c:pt>
                <c:pt idx="497">
                  <c:v>1998.9166666666649</c:v>
                </c:pt>
                <c:pt idx="498">
                  <c:v>1998.9999999999982</c:v>
                </c:pt>
                <c:pt idx="499">
                  <c:v>1999.0833333333314</c:v>
                </c:pt>
                <c:pt idx="500">
                  <c:v>1999.1666666666649</c:v>
                </c:pt>
                <c:pt idx="501">
                  <c:v>1999.2499999999982</c:v>
                </c:pt>
                <c:pt idx="502">
                  <c:v>1999.3333333333314</c:v>
                </c:pt>
                <c:pt idx="503">
                  <c:v>1999.4166666666649</c:v>
                </c:pt>
                <c:pt idx="504">
                  <c:v>1999.4999999999982</c:v>
                </c:pt>
                <c:pt idx="505">
                  <c:v>1999.5833333333314</c:v>
                </c:pt>
                <c:pt idx="506">
                  <c:v>1999.6666666666647</c:v>
                </c:pt>
                <c:pt idx="507">
                  <c:v>1999.7499999999982</c:v>
                </c:pt>
                <c:pt idx="508">
                  <c:v>1999.8333333333314</c:v>
                </c:pt>
                <c:pt idx="509">
                  <c:v>1999.9166666666647</c:v>
                </c:pt>
                <c:pt idx="510">
                  <c:v>1999.9999999999982</c:v>
                </c:pt>
                <c:pt idx="511">
                  <c:v>2000.0833333333314</c:v>
                </c:pt>
                <c:pt idx="512">
                  <c:v>2000.1666666666649</c:v>
                </c:pt>
                <c:pt idx="513">
                  <c:v>2000.2499999999982</c:v>
                </c:pt>
                <c:pt idx="514">
                  <c:v>2000.3333333333314</c:v>
                </c:pt>
                <c:pt idx="515">
                  <c:v>2000.4166666666649</c:v>
                </c:pt>
                <c:pt idx="516">
                  <c:v>2000.4999999999982</c:v>
                </c:pt>
                <c:pt idx="517">
                  <c:v>2000.5833333333314</c:v>
                </c:pt>
                <c:pt idx="518">
                  <c:v>2000.6666666666647</c:v>
                </c:pt>
                <c:pt idx="519">
                  <c:v>2000.7499999999982</c:v>
                </c:pt>
                <c:pt idx="520">
                  <c:v>2000.8333333333314</c:v>
                </c:pt>
                <c:pt idx="521">
                  <c:v>2000.9166666666647</c:v>
                </c:pt>
                <c:pt idx="522">
                  <c:v>2000.9999999999982</c:v>
                </c:pt>
                <c:pt idx="523">
                  <c:v>2001.0833333333314</c:v>
                </c:pt>
                <c:pt idx="524">
                  <c:v>2001.1666666666649</c:v>
                </c:pt>
                <c:pt idx="525">
                  <c:v>2001.2499999999982</c:v>
                </c:pt>
                <c:pt idx="526">
                  <c:v>2001.3333333333314</c:v>
                </c:pt>
                <c:pt idx="527">
                  <c:v>2001.4166666666649</c:v>
                </c:pt>
                <c:pt idx="528">
                  <c:v>2001.4999999999982</c:v>
                </c:pt>
                <c:pt idx="529">
                  <c:v>2001.5833333333314</c:v>
                </c:pt>
                <c:pt idx="530">
                  <c:v>2001.6666666666647</c:v>
                </c:pt>
                <c:pt idx="531">
                  <c:v>2001.7499999999982</c:v>
                </c:pt>
                <c:pt idx="532">
                  <c:v>2001.8333333333314</c:v>
                </c:pt>
                <c:pt idx="533">
                  <c:v>2001.9166666666647</c:v>
                </c:pt>
                <c:pt idx="534">
                  <c:v>2001.9999999999982</c:v>
                </c:pt>
                <c:pt idx="535">
                  <c:v>2002.0833333333314</c:v>
                </c:pt>
                <c:pt idx="536">
                  <c:v>2002.1666666666649</c:v>
                </c:pt>
                <c:pt idx="537">
                  <c:v>2002.2499999999982</c:v>
                </c:pt>
                <c:pt idx="538">
                  <c:v>2002.3333333333314</c:v>
                </c:pt>
                <c:pt idx="539">
                  <c:v>2002.4166666666649</c:v>
                </c:pt>
                <c:pt idx="540">
                  <c:v>2002.4999999999982</c:v>
                </c:pt>
                <c:pt idx="541">
                  <c:v>2002.5833333333314</c:v>
                </c:pt>
                <c:pt idx="542">
                  <c:v>2002.6666666666647</c:v>
                </c:pt>
                <c:pt idx="543">
                  <c:v>2002.7499999999982</c:v>
                </c:pt>
                <c:pt idx="544">
                  <c:v>2002.8333333333314</c:v>
                </c:pt>
                <c:pt idx="545">
                  <c:v>2002.9166666666647</c:v>
                </c:pt>
                <c:pt idx="546">
                  <c:v>2002.9999999999982</c:v>
                </c:pt>
                <c:pt idx="547">
                  <c:v>2003.0833333333314</c:v>
                </c:pt>
                <c:pt idx="548">
                  <c:v>2003.1666666666649</c:v>
                </c:pt>
                <c:pt idx="549">
                  <c:v>2003.2499999999982</c:v>
                </c:pt>
                <c:pt idx="550">
                  <c:v>2003.3333333333314</c:v>
                </c:pt>
                <c:pt idx="551">
                  <c:v>2003.4166666666649</c:v>
                </c:pt>
                <c:pt idx="552">
                  <c:v>2003.4999999999982</c:v>
                </c:pt>
                <c:pt idx="553">
                  <c:v>2003.5833333333314</c:v>
                </c:pt>
                <c:pt idx="554">
                  <c:v>2003.6666666666647</c:v>
                </c:pt>
                <c:pt idx="555">
                  <c:v>2003.7499999999982</c:v>
                </c:pt>
                <c:pt idx="556">
                  <c:v>2003.8333333333314</c:v>
                </c:pt>
                <c:pt idx="557">
                  <c:v>2003.9166666666647</c:v>
                </c:pt>
                <c:pt idx="558">
                  <c:v>2004</c:v>
                </c:pt>
                <c:pt idx="559">
                  <c:v>2004.0833333333321</c:v>
                </c:pt>
                <c:pt idx="560">
                  <c:v>2004.1666666666649</c:v>
                </c:pt>
                <c:pt idx="561">
                  <c:v>2004.249999999998</c:v>
                </c:pt>
                <c:pt idx="562">
                  <c:v>2004.333333333331</c:v>
                </c:pt>
                <c:pt idx="563">
                  <c:v>2004.4166666666649</c:v>
                </c:pt>
                <c:pt idx="564">
                  <c:v>2004.499999999998</c:v>
                </c:pt>
                <c:pt idx="565">
                  <c:v>2004.583333333331</c:v>
                </c:pt>
                <c:pt idx="566">
                  <c:v>2004.6666666666649</c:v>
                </c:pt>
                <c:pt idx="567">
                  <c:v>2004.749999999998</c:v>
                </c:pt>
                <c:pt idx="568">
                  <c:v>2004.833333333331</c:v>
                </c:pt>
                <c:pt idx="569">
                  <c:v>2004.9166666666649</c:v>
                </c:pt>
                <c:pt idx="570">
                  <c:v>2005</c:v>
                </c:pt>
                <c:pt idx="571">
                  <c:v>2005.0833333333321</c:v>
                </c:pt>
                <c:pt idx="572">
                  <c:v>2005.1666666666649</c:v>
                </c:pt>
                <c:pt idx="573">
                  <c:v>2005.249999999998</c:v>
                </c:pt>
                <c:pt idx="574">
                  <c:v>2005.333333333331</c:v>
                </c:pt>
                <c:pt idx="575">
                  <c:v>2005.4166666666649</c:v>
                </c:pt>
                <c:pt idx="576">
                  <c:v>2005.499999999998</c:v>
                </c:pt>
                <c:pt idx="577">
                  <c:v>2005.583333333331</c:v>
                </c:pt>
                <c:pt idx="578">
                  <c:v>2005.6666666666649</c:v>
                </c:pt>
                <c:pt idx="579">
                  <c:v>2005.749999999998</c:v>
                </c:pt>
                <c:pt idx="580">
                  <c:v>2005.833333333331</c:v>
                </c:pt>
                <c:pt idx="581">
                  <c:v>2005.9166666666649</c:v>
                </c:pt>
                <c:pt idx="582">
                  <c:v>2006</c:v>
                </c:pt>
                <c:pt idx="583">
                  <c:v>2006.0833333333301</c:v>
                </c:pt>
                <c:pt idx="584">
                  <c:v>2006.1666666665999</c:v>
                </c:pt>
                <c:pt idx="585">
                  <c:v>2006.25</c:v>
                </c:pt>
                <c:pt idx="586">
                  <c:v>2006.3333333333301</c:v>
                </c:pt>
                <c:pt idx="587">
                  <c:v>2006.4166666666599</c:v>
                </c:pt>
                <c:pt idx="588">
                  <c:v>2006.5</c:v>
                </c:pt>
                <c:pt idx="589">
                  <c:v>2006.5833333333301</c:v>
                </c:pt>
                <c:pt idx="590">
                  <c:v>2006.6666666666599</c:v>
                </c:pt>
                <c:pt idx="591">
                  <c:v>2006.75</c:v>
                </c:pt>
                <c:pt idx="592">
                  <c:v>2006.8333333333301</c:v>
                </c:pt>
                <c:pt idx="593">
                  <c:v>2006.9166666666599</c:v>
                </c:pt>
                <c:pt idx="594">
                  <c:v>2007</c:v>
                </c:pt>
                <c:pt idx="595">
                  <c:v>2007.0833333333301</c:v>
                </c:pt>
                <c:pt idx="596">
                  <c:v>2007.1666666665999</c:v>
                </c:pt>
                <c:pt idx="597">
                  <c:v>2007.25</c:v>
                </c:pt>
                <c:pt idx="598">
                  <c:v>2007.3333333333301</c:v>
                </c:pt>
                <c:pt idx="599">
                  <c:v>2007.4166666666599</c:v>
                </c:pt>
                <c:pt idx="600">
                  <c:v>2007.5</c:v>
                </c:pt>
                <c:pt idx="601">
                  <c:v>2007.5833333333301</c:v>
                </c:pt>
                <c:pt idx="602">
                  <c:v>2007.6666666666599</c:v>
                </c:pt>
                <c:pt idx="603">
                  <c:v>2007.75</c:v>
                </c:pt>
                <c:pt idx="604">
                  <c:v>2007.8333333333301</c:v>
                </c:pt>
                <c:pt idx="605">
                  <c:v>2007.9166666666599</c:v>
                </c:pt>
                <c:pt idx="606">
                  <c:v>2008</c:v>
                </c:pt>
                <c:pt idx="607">
                  <c:v>2008.0833333333301</c:v>
                </c:pt>
                <c:pt idx="608">
                  <c:v>2008.1666666665999</c:v>
                </c:pt>
                <c:pt idx="609">
                  <c:v>2008.25</c:v>
                </c:pt>
                <c:pt idx="610">
                  <c:v>2008.3333333333301</c:v>
                </c:pt>
                <c:pt idx="611">
                  <c:v>2008.4166666666599</c:v>
                </c:pt>
                <c:pt idx="612">
                  <c:v>2008.5</c:v>
                </c:pt>
                <c:pt idx="613">
                  <c:v>2008.5833333333301</c:v>
                </c:pt>
                <c:pt idx="614">
                  <c:v>2008.6666666666599</c:v>
                </c:pt>
                <c:pt idx="615">
                  <c:v>2008.75</c:v>
                </c:pt>
                <c:pt idx="616">
                  <c:v>2008.8333333333301</c:v>
                </c:pt>
                <c:pt idx="617">
                  <c:v>2008.9166666666599</c:v>
                </c:pt>
                <c:pt idx="618">
                  <c:v>2009</c:v>
                </c:pt>
                <c:pt idx="619">
                  <c:v>2009.0833333333301</c:v>
                </c:pt>
                <c:pt idx="620">
                  <c:v>2009.1666666665999</c:v>
                </c:pt>
                <c:pt idx="621">
                  <c:v>2009.25</c:v>
                </c:pt>
                <c:pt idx="622">
                  <c:v>2009.3333333333301</c:v>
                </c:pt>
                <c:pt idx="623">
                  <c:v>2009.4166666666599</c:v>
                </c:pt>
                <c:pt idx="624">
                  <c:v>2009.5</c:v>
                </c:pt>
                <c:pt idx="625">
                  <c:v>2009.5833333333301</c:v>
                </c:pt>
                <c:pt idx="626">
                  <c:v>2009.6666666666599</c:v>
                </c:pt>
                <c:pt idx="627">
                  <c:v>2009.75</c:v>
                </c:pt>
                <c:pt idx="628">
                  <c:v>2009.8333333333301</c:v>
                </c:pt>
                <c:pt idx="629">
                  <c:v>2009.9166666666599</c:v>
                </c:pt>
                <c:pt idx="630">
                  <c:v>2010</c:v>
                </c:pt>
                <c:pt idx="631">
                  <c:v>2010.0833333333301</c:v>
                </c:pt>
                <c:pt idx="632">
                  <c:v>2010.1666666665999</c:v>
                </c:pt>
                <c:pt idx="633">
                  <c:v>2010.25</c:v>
                </c:pt>
                <c:pt idx="634">
                  <c:v>2010.3333333333301</c:v>
                </c:pt>
                <c:pt idx="635">
                  <c:v>2010.4166666666599</c:v>
                </c:pt>
                <c:pt idx="636">
                  <c:v>2010.5</c:v>
                </c:pt>
                <c:pt idx="637">
                  <c:v>2010.5833333333301</c:v>
                </c:pt>
                <c:pt idx="638">
                  <c:v>2010.6666666666599</c:v>
                </c:pt>
                <c:pt idx="639">
                  <c:v>2010.75</c:v>
                </c:pt>
                <c:pt idx="640">
                  <c:v>2010.8333333333301</c:v>
                </c:pt>
                <c:pt idx="641">
                  <c:v>2010.9166666666599</c:v>
                </c:pt>
                <c:pt idx="642">
                  <c:v>2011</c:v>
                </c:pt>
                <c:pt idx="643">
                  <c:v>2011.0833333333301</c:v>
                </c:pt>
                <c:pt idx="644">
                  <c:v>2011.1666666665999</c:v>
                </c:pt>
                <c:pt idx="645">
                  <c:v>2011.25</c:v>
                </c:pt>
                <c:pt idx="646">
                  <c:v>2011.3333333333301</c:v>
                </c:pt>
                <c:pt idx="647">
                  <c:v>2011.4166666666599</c:v>
                </c:pt>
                <c:pt idx="648">
                  <c:v>2011.5</c:v>
                </c:pt>
                <c:pt idx="649">
                  <c:v>2011.5833333333301</c:v>
                </c:pt>
                <c:pt idx="650">
                  <c:v>2011.6666666666599</c:v>
                </c:pt>
                <c:pt idx="651">
                  <c:v>2011.75</c:v>
                </c:pt>
                <c:pt idx="652">
                  <c:v>2011.8333333333301</c:v>
                </c:pt>
                <c:pt idx="653">
                  <c:v>2011.9166666666599</c:v>
                </c:pt>
                <c:pt idx="654">
                  <c:v>2012</c:v>
                </c:pt>
                <c:pt idx="655">
                  <c:v>2012.0833333333301</c:v>
                </c:pt>
                <c:pt idx="656">
                  <c:v>2012.1666666665999</c:v>
                </c:pt>
                <c:pt idx="657">
                  <c:v>2012.25</c:v>
                </c:pt>
                <c:pt idx="658">
                  <c:v>2012.3333333333301</c:v>
                </c:pt>
                <c:pt idx="659">
                  <c:v>2012.4166666666599</c:v>
                </c:pt>
                <c:pt idx="660">
                  <c:v>2012.5</c:v>
                </c:pt>
                <c:pt idx="661">
                  <c:v>2012.5833333333301</c:v>
                </c:pt>
                <c:pt idx="662">
                  <c:v>2012.6666666666599</c:v>
                </c:pt>
                <c:pt idx="663">
                  <c:v>2012.75</c:v>
                </c:pt>
                <c:pt idx="664">
                  <c:v>2012.8333333333301</c:v>
                </c:pt>
                <c:pt idx="665">
                  <c:v>2012.9166666666599</c:v>
                </c:pt>
                <c:pt idx="666">
                  <c:v>2013</c:v>
                </c:pt>
                <c:pt idx="667">
                  <c:v>2013.0833333333301</c:v>
                </c:pt>
                <c:pt idx="668">
                  <c:v>2013.1666666665999</c:v>
                </c:pt>
                <c:pt idx="669">
                  <c:v>2013.25</c:v>
                </c:pt>
                <c:pt idx="670">
                  <c:v>2013.3333333333301</c:v>
                </c:pt>
                <c:pt idx="671">
                  <c:v>2013.4166666666599</c:v>
                </c:pt>
                <c:pt idx="672">
                  <c:v>2013.5</c:v>
                </c:pt>
                <c:pt idx="673">
                  <c:v>2013.5833333333301</c:v>
                </c:pt>
                <c:pt idx="674">
                  <c:v>2013.6666666666599</c:v>
                </c:pt>
                <c:pt idx="675">
                  <c:v>2013.75</c:v>
                </c:pt>
                <c:pt idx="676">
                  <c:v>2013.8333333333301</c:v>
                </c:pt>
                <c:pt idx="677">
                  <c:v>2013.9166666666599</c:v>
                </c:pt>
                <c:pt idx="678">
                  <c:v>2014</c:v>
                </c:pt>
                <c:pt idx="679">
                  <c:v>2014.0833333333301</c:v>
                </c:pt>
                <c:pt idx="680">
                  <c:v>2014.1666666665999</c:v>
                </c:pt>
                <c:pt idx="681">
                  <c:v>2014.25</c:v>
                </c:pt>
                <c:pt idx="682">
                  <c:v>2014.3333333333301</c:v>
                </c:pt>
                <c:pt idx="683">
                  <c:v>2014.4166666666599</c:v>
                </c:pt>
                <c:pt idx="684">
                  <c:v>2014.5</c:v>
                </c:pt>
                <c:pt idx="685">
                  <c:v>2014.5833333333301</c:v>
                </c:pt>
                <c:pt idx="686">
                  <c:v>2014.6666666666599</c:v>
                </c:pt>
                <c:pt idx="687">
                  <c:v>2014.75</c:v>
                </c:pt>
                <c:pt idx="688">
                  <c:v>2014.8333333333301</c:v>
                </c:pt>
                <c:pt idx="689">
                  <c:v>2014.9166666666599</c:v>
                </c:pt>
                <c:pt idx="690">
                  <c:v>2015</c:v>
                </c:pt>
                <c:pt idx="691">
                  <c:v>2015.0833333333301</c:v>
                </c:pt>
                <c:pt idx="692">
                  <c:v>2015.1666666665999</c:v>
                </c:pt>
                <c:pt idx="693">
                  <c:v>2015.25</c:v>
                </c:pt>
                <c:pt idx="694">
                  <c:v>2015.3333333333301</c:v>
                </c:pt>
                <c:pt idx="695">
                  <c:v>2015.4166666666599</c:v>
                </c:pt>
                <c:pt idx="696">
                  <c:v>2015.5</c:v>
                </c:pt>
                <c:pt idx="697">
                  <c:v>2015.5833333333301</c:v>
                </c:pt>
                <c:pt idx="698">
                  <c:v>2015.6666666666599</c:v>
                </c:pt>
                <c:pt idx="699">
                  <c:v>2015.75</c:v>
                </c:pt>
                <c:pt idx="700">
                  <c:v>2015.8333333333301</c:v>
                </c:pt>
                <c:pt idx="701">
                  <c:v>2015.9166666666599</c:v>
                </c:pt>
                <c:pt idx="702">
                  <c:v>2016</c:v>
                </c:pt>
                <c:pt idx="703">
                  <c:v>2016.0833333333301</c:v>
                </c:pt>
                <c:pt idx="704">
                  <c:v>2016.1666666665999</c:v>
                </c:pt>
                <c:pt idx="705">
                  <c:v>2016.25</c:v>
                </c:pt>
                <c:pt idx="706">
                  <c:v>2016.3333333333301</c:v>
                </c:pt>
                <c:pt idx="707">
                  <c:v>2016.4166666666599</c:v>
                </c:pt>
                <c:pt idx="708">
                  <c:v>2016.5</c:v>
                </c:pt>
                <c:pt idx="709">
                  <c:v>2016.5833333333301</c:v>
                </c:pt>
                <c:pt idx="710">
                  <c:v>2016.6666666666599</c:v>
                </c:pt>
                <c:pt idx="711">
                  <c:v>2016.75</c:v>
                </c:pt>
                <c:pt idx="712">
                  <c:v>2016.8333333333301</c:v>
                </c:pt>
                <c:pt idx="713">
                  <c:v>2016.9166666666599</c:v>
                </c:pt>
                <c:pt idx="714">
                  <c:v>2017</c:v>
                </c:pt>
                <c:pt idx="715">
                  <c:v>2017.0833333333301</c:v>
                </c:pt>
                <c:pt idx="716">
                  <c:v>2017.1666666665999</c:v>
                </c:pt>
                <c:pt idx="717">
                  <c:v>2017.25</c:v>
                </c:pt>
                <c:pt idx="718">
                  <c:v>2017.3333333333301</c:v>
                </c:pt>
                <c:pt idx="719">
                  <c:v>2017.4166666666599</c:v>
                </c:pt>
                <c:pt idx="720">
                  <c:v>2017.5</c:v>
                </c:pt>
                <c:pt idx="721">
                  <c:v>2017.5833333333301</c:v>
                </c:pt>
                <c:pt idx="722">
                  <c:v>2017.6666666666599</c:v>
                </c:pt>
                <c:pt idx="723">
                  <c:v>2017.75</c:v>
                </c:pt>
                <c:pt idx="724">
                  <c:v>2017.8333333333301</c:v>
                </c:pt>
                <c:pt idx="725">
                  <c:v>2017.9166666666599</c:v>
                </c:pt>
                <c:pt idx="726">
                  <c:v>2018</c:v>
                </c:pt>
                <c:pt idx="727">
                  <c:v>2018.0833333333301</c:v>
                </c:pt>
                <c:pt idx="728">
                  <c:v>2018.1666666665999</c:v>
                </c:pt>
                <c:pt idx="729">
                  <c:v>2018.25</c:v>
                </c:pt>
                <c:pt idx="730">
                  <c:v>2018.3333333333301</c:v>
                </c:pt>
                <c:pt idx="731">
                  <c:v>2018.4166666666599</c:v>
                </c:pt>
                <c:pt idx="732">
                  <c:v>2018.5</c:v>
                </c:pt>
                <c:pt idx="733">
                  <c:v>2018.5833333333301</c:v>
                </c:pt>
                <c:pt idx="734">
                  <c:v>2018.6666666666599</c:v>
                </c:pt>
                <c:pt idx="735">
                  <c:v>2018.75</c:v>
                </c:pt>
                <c:pt idx="736">
                  <c:v>2018.8333333333301</c:v>
                </c:pt>
                <c:pt idx="737">
                  <c:v>2018.9166666666599</c:v>
                </c:pt>
                <c:pt idx="738">
                  <c:v>2019</c:v>
                </c:pt>
                <c:pt idx="739">
                  <c:v>2019.0833333333301</c:v>
                </c:pt>
                <c:pt idx="740">
                  <c:v>2019.1666666665999</c:v>
                </c:pt>
                <c:pt idx="741">
                  <c:v>2019.25</c:v>
                </c:pt>
                <c:pt idx="742">
                  <c:v>2019.3333333333301</c:v>
                </c:pt>
                <c:pt idx="743">
                  <c:v>2019.4166666666599</c:v>
                </c:pt>
                <c:pt idx="744">
                  <c:v>2019.5</c:v>
                </c:pt>
                <c:pt idx="745">
                  <c:v>2019.5833333333301</c:v>
                </c:pt>
                <c:pt idx="746">
                  <c:v>2019.6666666666599</c:v>
                </c:pt>
                <c:pt idx="747">
                  <c:v>2019.75</c:v>
                </c:pt>
                <c:pt idx="748">
                  <c:v>2019.8333333333301</c:v>
                </c:pt>
                <c:pt idx="749">
                  <c:v>2019.9166666666599</c:v>
                </c:pt>
                <c:pt idx="750">
                  <c:v>2020</c:v>
                </c:pt>
                <c:pt idx="751">
                  <c:v>2020.0833333333301</c:v>
                </c:pt>
                <c:pt idx="752">
                  <c:v>2020.1666666665999</c:v>
                </c:pt>
                <c:pt idx="753">
                  <c:v>2020.25</c:v>
                </c:pt>
                <c:pt idx="754">
                  <c:v>2020.3333333333301</c:v>
                </c:pt>
                <c:pt idx="755">
                  <c:v>2020.4166666666599</c:v>
                </c:pt>
                <c:pt idx="756">
                  <c:v>2020.5</c:v>
                </c:pt>
                <c:pt idx="757">
                  <c:v>2020.5833333333301</c:v>
                </c:pt>
                <c:pt idx="758">
                  <c:v>2020.6666666666599</c:v>
                </c:pt>
                <c:pt idx="759">
                  <c:v>2020.75</c:v>
                </c:pt>
                <c:pt idx="760">
                  <c:v>2020.8333333333301</c:v>
                </c:pt>
                <c:pt idx="761">
                  <c:v>2020.9166666666599</c:v>
                </c:pt>
              </c:numCache>
            </c:numRef>
          </c:xVal>
          <c:yVal>
            <c:numRef>
              <c:f>'Nmax odi  monthly '!$M$5:$M$785</c:f>
              <c:numCache>
                <c:formatCode>General</c:formatCode>
                <c:ptCount val="781"/>
                <c:pt idx="68" formatCode="\О\с\н\о\в\н\о\й">
                  <c:v>2.9849999999999999</c:v>
                </c:pt>
                <c:pt idx="69" formatCode="\О\с\н\о\в\н\о\й">
                  <c:v>3</c:v>
                </c:pt>
                <c:pt idx="70" formatCode="\О\с\н\о\в\н\о\й">
                  <c:v>2.968</c:v>
                </c:pt>
                <c:pt idx="71" formatCode="\О\с\н\о\в\н\о\й">
                  <c:v>3.08</c:v>
                </c:pt>
                <c:pt idx="72" formatCode="\О\с\н\о\в\н\о\й">
                  <c:v>3.052</c:v>
                </c:pt>
                <c:pt idx="73" formatCode="\О\с\н\о\в\н\о\й">
                  <c:v>2.99</c:v>
                </c:pt>
                <c:pt idx="74" formatCode="\О\с\н\о\в\н\о\й">
                  <c:v>2.9670000000000001</c:v>
                </c:pt>
                <c:pt idx="75" formatCode="\О\с\н\о\в\н\о\й">
                  <c:v>3.03</c:v>
                </c:pt>
                <c:pt idx="76" formatCode="\О\с\н\о\в\н\о\й">
                  <c:v>3.0270000000000001</c:v>
                </c:pt>
                <c:pt idx="77" formatCode="\О\с\н\о\в\н\о\й">
                  <c:v>3.0670000000000002</c:v>
                </c:pt>
                <c:pt idx="78" formatCode="\О\с\н\о\в\н\о\й">
                  <c:v>3.0680000000000001</c:v>
                </c:pt>
                <c:pt idx="79" formatCode="\О\с\н\о\в\н\о\й">
                  <c:v>3.1230000000000002</c:v>
                </c:pt>
                <c:pt idx="80" formatCode="\О\с\н\о\в\н\о\й">
                  <c:v>3.11</c:v>
                </c:pt>
                <c:pt idx="81" formatCode="\О\с\н\о\в\н\о\й">
                  <c:v>3.1320000000000001</c:v>
                </c:pt>
                <c:pt idx="82" formatCode="\О\с\н\о\в\н\о\й">
                  <c:v>3.1869999999999998</c:v>
                </c:pt>
                <c:pt idx="83" formatCode="\О\с\н\о\в\н\о\й">
                  <c:v>3.0750000000000002</c:v>
                </c:pt>
                <c:pt idx="84" formatCode="\О\с\н\о\в\н\о\й">
                  <c:v>3.2</c:v>
                </c:pt>
                <c:pt idx="85" formatCode="\О\с\н\о\в\н\о\й">
                  <c:v>3.24</c:v>
                </c:pt>
                <c:pt idx="86" formatCode="\О\с\н\о\в\н\о\й">
                  <c:v>3.24</c:v>
                </c:pt>
                <c:pt idx="87" formatCode="\О\с\н\о\в\н\о\й">
                  <c:v>3.23</c:v>
                </c:pt>
                <c:pt idx="88" formatCode="\О\с\н\о\в\н\о\й">
                  <c:v>3.25</c:v>
                </c:pt>
                <c:pt idx="89" formatCode="\О\с\н\о\в\н\о\й">
                  <c:v>3.3</c:v>
                </c:pt>
                <c:pt idx="90" formatCode="\О\с\н\о\в\н\о\й">
                  <c:v>3.331</c:v>
                </c:pt>
                <c:pt idx="91" formatCode="\О\с\н\о\в\н\о\й">
                  <c:v>3.335</c:v>
                </c:pt>
                <c:pt idx="92" formatCode="\О\с\н\о\в\н\о\й">
                  <c:v>3.3919999999999999</c:v>
                </c:pt>
                <c:pt idx="93" formatCode="\О\с\н\о\в\н\о\й">
                  <c:v>3.4390000000000001</c:v>
                </c:pt>
                <c:pt idx="94" formatCode="\О\с\н\о\в\н\о\й">
                  <c:v>3.46</c:v>
                </c:pt>
                <c:pt idx="95" formatCode="\О\с\н\о\в\н\о\й">
                  <c:v>3.339</c:v>
                </c:pt>
                <c:pt idx="96" formatCode="\О\с\н\о\в\н\о\й">
                  <c:v>3.34</c:v>
                </c:pt>
                <c:pt idx="97" formatCode="\О\с\н\о\в\н\о\й">
                  <c:v>3.3220000000000001</c:v>
                </c:pt>
                <c:pt idx="98" formatCode="\О\с\н\о\в\н\о\й">
                  <c:v>3.298</c:v>
                </c:pt>
                <c:pt idx="99" formatCode="\О\с\н\о\в\н\о\й">
                  <c:v>3.3210000000000002</c:v>
                </c:pt>
                <c:pt idx="100" formatCode="\О\с\н\о\в\н\о\й">
                  <c:v>3.3679999999999999</c:v>
                </c:pt>
                <c:pt idx="101" formatCode="\О\с\н\о\в\н\о\й">
                  <c:v>3.403</c:v>
                </c:pt>
                <c:pt idx="102" formatCode="\О\с\н\о\в\н\о\й">
                  <c:v>3.3330000000000002</c:v>
                </c:pt>
                <c:pt idx="103" formatCode="\О\с\н\о\в\н\о\й">
                  <c:v>3.302</c:v>
                </c:pt>
                <c:pt idx="104" formatCode="\О\с\н\о\в\н\о\й">
                  <c:v>3.21</c:v>
                </c:pt>
                <c:pt idx="105" formatCode="\О\с\н\о\в\н\о\й">
                  <c:v>3.1909999999999998</c:v>
                </c:pt>
                <c:pt idx="106" formatCode="\О\с\н\о\в\н\о\й">
                  <c:v>3.2519999999999998</c:v>
                </c:pt>
                <c:pt idx="107" formatCode="\О\с\н\о\в\н\о\й">
                  <c:v>3.2770000000000001</c:v>
                </c:pt>
                <c:pt idx="108" formatCode="\О\с\н\о\в\н\о\й">
                  <c:v>3.1360000000000001</c:v>
                </c:pt>
                <c:pt idx="109" formatCode="\О\с\н\о\в\н\о\й">
                  <c:v>3.0779999999999998</c:v>
                </c:pt>
                <c:pt idx="110" formatCode="\О\с\н\о\в\н\о\й">
                  <c:v>2.8879999999999999</c:v>
                </c:pt>
                <c:pt idx="111" formatCode="\О\с\н\о\в\н\о\й">
                  <c:v>2.9830000000000001</c:v>
                </c:pt>
                <c:pt idx="112" formatCode="\О\с\н\о\в\н\о\й">
                  <c:v>3.0259999999999998</c:v>
                </c:pt>
                <c:pt idx="113" formatCode="\О\с\н\о\в\н\о\й">
                  <c:v>2.9849999999999999</c:v>
                </c:pt>
                <c:pt idx="114" formatCode="\О\с\н\о\в\н\о\й">
                  <c:v>2.9159999999999999</c:v>
                </c:pt>
                <c:pt idx="115" formatCode="\О\с\н\о\в\н\о\й">
                  <c:v>2.8410000000000002</c:v>
                </c:pt>
                <c:pt idx="116" formatCode="\О\с\н\о\в\н\о\й">
                  <c:v>2.94</c:v>
                </c:pt>
                <c:pt idx="117" formatCode="\О\с\н\о\в\н\о\й">
                  <c:v>2.9780000000000002</c:v>
                </c:pt>
                <c:pt idx="118" formatCode="\О\с\н\о\в\н\о\й">
                  <c:v>2.911</c:v>
                </c:pt>
                <c:pt idx="119" formatCode="\О\с\н\о\в\н\о\й">
                  <c:v>2.8849999999999998</c:v>
                </c:pt>
                <c:pt idx="120" formatCode="\О\с\н\о\в\н\о\й">
                  <c:v>2.9460000000000002</c:v>
                </c:pt>
                <c:pt idx="121" formatCode="\О\с\н\о\в\н\о\й">
                  <c:v>2.83</c:v>
                </c:pt>
                <c:pt idx="122" formatCode="\О\с\н\о\в\н\о\й">
                  <c:v>2.8330000000000002</c:v>
                </c:pt>
                <c:pt idx="123" formatCode="\О\с\н\о\в\н\о\й">
                  <c:v>2.847</c:v>
                </c:pt>
                <c:pt idx="124" formatCode="\О\с\н\о\в\н\о\й">
                  <c:v>2.8</c:v>
                </c:pt>
                <c:pt idx="125" formatCode="\О\с\н\о\в\н\о\й">
                  <c:v>2.7639999999999998</c:v>
                </c:pt>
                <c:pt idx="126" formatCode="\О\с\н\о\в\н\о\й">
                  <c:v>2.778</c:v>
                </c:pt>
                <c:pt idx="127" formatCode="\О\с\н\о\в\н\о\й">
                  <c:v>2.7919999999999998</c:v>
                </c:pt>
                <c:pt idx="128" formatCode="\О\с\н\о\в\н\о\й">
                  <c:v>2.7679999999999998</c:v>
                </c:pt>
                <c:pt idx="129" formatCode="\О\с\н\о\в\н\о\й">
                  <c:v>2.8069999999999999</c:v>
                </c:pt>
                <c:pt idx="130" formatCode="\О\с\н\о\в\н\о\й">
                  <c:v>2.7210000000000001</c:v>
                </c:pt>
                <c:pt idx="131" formatCode="\О\с\н\о\в\н\о\й">
                  <c:v>2.62</c:v>
                </c:pt>
                <c:pt idx="132" formatCode="\О\с\н\о\в\н\о\й">
                  <c:v>2.59</c:v>
                </c:pt>
                <c:pt idx="133" formatCode="\О\с\н\о\в\н\о\й">
                  <c:v>2.63</c:v>
                </c:pt>
                <c:pt idx="134" formatCode="\О\с\н\о\в\н\о\й">
                  <c:v>2.57</c:v>
                </c:pt>
                <c:pt idx="135" formatCode="\О\с\н\о\в\н\о\й">
                  <c:v>2.48</c:v>
                </c:pt>
                <c:pt idx="136" formatCode="\О\с\н\о\в\н\о\й">
                  <c:v>2.35</c:v>
                </c:pt>
                <c:pt idx="137" formatCode="\О\с\н\о\в\н\о\й">
                  <c:v>2.41</c:v>
                </c:pt>
                <c:pt idx="138" formatCode="\О\с\н\о\в\н\о\й">
                  <c:v>2.5099999999999998</c:v>
                </c:pt>
                <c:pt idx="139" formatCode="\О\с\н\о\в\н\о\й">
                  <c:v>2.5299999999999998</c:v>
                </c:pt>
                <c:pt idx="140" formatCode="\О\с\н\о\в\н\о\й">
                  <c:v>2.5</c:v>
                </c:pt>
                <c:pt idx="141" formatCode="\О\с\н\о\в\н\о\й">
                  <c:v>2.52</c:v>
                </c:pt>
                <c:pt idx="142" formatCode="\О\с\н\о\в\н\о\й">
                  <c:v>2.39</c:v>
                </c:pt>
                <c:pt idx="143" formatCode="\О\с\н\о\в\н\о\й">
                  <c:v>2.34</c:v>
                </c:pt>
                <c:pt idx="144" formatCode="\О\с\н\о\в\н\о\й">
                  <c:v>2.33</c:v>
                </c:pt>
                <c:pt idx="145" formatCode="\О\с\н\о\в\н\о\й">
                  <c:v>2.39</c:v>
                </c:pt>
                <c:pt idx="146" formatCode="\О\с\н\о\в\н\о\й">
                  <c:v>2.4</c:v>
                </c:pt>
                <c:pt idx="147" formatCode="\О\с\н\о\в\н\о\й">
                  <c:v>2.4300000000000002</c:v>
                </c:pt>
                <c:pt idx="148" formatCode="\О\с\н\о\в\н\о\й">
                  <c:v>2.4329999999999998</c:v>
                </c:pt>
                <c:pt idx="149" formatCode="\О\с\н\о\в\н\о\й">
                  <c:v>2.468</c:v>
                </c:pt>
                <c:pt idx="150" formatCode="\О\с\н\о\в\н\о\й">
                  <c:v>2.46</c:v>
                </c:pt>
                <c:pt idx="151" formatCode="\О\с\н\о\в\н\о\й">
                  <c:v>2.4540000000000002</c:v>
                </c:pt>
                <c:pt idx="152" formatCode="\О\с\н\о\в\н\о\й">
                  <c:v>2.4</c:v>
                </c:pt>
                <c:pt idx="153" formatCode="\О\с\н\о\в\н\о\й">
                  <c:v>2.387</c:v>
                </c:pt>
                <c:pt idx="154" formatCode="\О\с\н\о\в\н\о\й">
                  <c:v>2.3919999999999999</c:v>
                </c:pt>
                <c:pt idx="155" formatCode="\О\с\н\о\в\н\о\й">
                  <c:v>2.3250000000000002</c:v>
                </c:pt>
                <c:pt idx="156" formatCode="\О\с\н\о\в\н\о\й">
                  <c:v>2.2869999999999999</c:v>
                </c:pt>
                <c:pt idx="157" formatCode="\О\с\н\о\в\н\о\й">
                  <c:v>2.2890000000000001</c:v>
                </c:pt>
                <c:pt idx="158" formatCode="\О\с\н\о\в\н\о\й">
                  <c:v>2.3889999999999998</c:v>
                </c:pt>
                <c:pt idx="159" formatCode="\О\с\н\о\в\н\о\й">
                  <c:v>2.452</c:v>
                </c:pt>
                <c:pt idx="160" formatCode="\О\с\н\о\в\н\о\й">
                  <c:v>2.3769999999999998</c:v>
                </c:pt>
                <c:pt idx="161" formatCode="\О\с\н\о\в\н\о\й">
                  <c:v>2.4630000000000001</c:v>
                </c:pt>
                <c:pt idx="162" formatCode="\О\с\н\о\в\н\о\й">
                  <c:v>2.5089999999999999</c:v>
                </c:pt>
                <c:pt idx="163" formatCode="\О\с\н\о\в\н\о\й">
                  <c:v>2.5230000000000001</c:v>
                </c:pt>
                <c:pt idx="164" formatCode="\О\с\н\о\в\н\о\й">
                  <c:v>2.5230000000000001</c:v>
                </c:pt>
                <c:pt idx="165" formatCode="\О\с\н\о\в\н\о\й">
                  <c:v>2.5609999999999999</c:v>
                </c:pt>
                <c:pt idx="166" formatCode="\О\с\н\о\в\н\о\й">
                  <c:v>2.5819999999999999</c:v>
                </c:pt>
                <c:pt idx="167" formatCode="\О\с\н\о\в\н\о\й">
                  <c:v>2.7229999999999999</c:v>
                </c:pt>
                <c:pt idx="168" formatCode="\О\с\н\о\в\н\о\й">
                  <c:v>2.7650000000000001</c:v>
                </c:pt>
                <c:pt idx="169" formatCode="\О\с\н\о\в\н\о\й">
                  <c:v>2.8039999999999998</c:v>
                </c:pt>
                <c:pt idx="170" formatCode="\О\с\н\о\в\н\о\й">
                  <c:v>2.7909999999999999</c:v>
                </c:pt>
                <c:pt idx="171" formatCode="\О\с\н\о\в\н\о\й">
                  <c:v>2.879</c:v>
                </c:pt>
                <c:pt idx="172" formatCode="\О\с\н\о\в\н\о\й">
                  <c:v>2.915</c:v>
                </c:pt>
                <c:pt idx="173" formatCode="\О\с\н\о\в\н\о\й">
                  <c:v>2.8849999999999998</c:v>
                </c:pt>
                <c:pt idx="174" formatCode="\О\с\н\о\в\н\о\й">
                  <c:v>3.0009999999999999</c:v>
                </c:pt>
                <c:pt idx="175" formatCode="\О\с\н\о\в\н\о\й">
                  <c:v>3.0379999999999998</c:v>
                </c:pt>
                <c:pt idx="176" formatCode="\О\с\н\о\в\н\о\й">
                  <c:v>3.097</c:v>
                </c:pt>
                <c:pt idx="177" formatCode="\О\с\н\о\в\н\о\й">
                  <c:v>3.1749999999999998</c:v>
                </c:pt>
                <c:pt idx="178" formatCode="\О\с\н\о\в\н\о\й">
                  <c:v>3.1829999999999998</c:v>
                </c:pt>
                <c:pt idx="179" formatCode="\О\с\н\о\в\н\о\й">
                  <c:v>3.0369999999999999</c:v>
                </c:pt>
                <c:pt idx="180" formatCode="\О\с\н\о\в\н\о\й">
                  <c:v>3.0779999999999998</c:v>
                </c:pt>
                <c:pt idx="181" formatCode="\О\с\н\о\в\н\о\й">
                  <c:v>2.7959999999999998</c:v>
                </c:pt>
                <c:pt idx="182" formatCode="\О\с\н\о\в\н\о\й">
                  <c:v>3.0049999999999999</c:v>
                </c:pt>
                <c:pt idx="183" formatCode="\О\с\н\о\в\н\о\й">
                  <c:v>3.11</c:v>
                </c:pt>
                <c:pt idx="184" formatCode="\О\с\н\о\в\н\о\й">
                  <c:v>3.0870000000000002</c:v>
                </c:pt>
                <c:pt idx="185" formatCode="\О\с\н\о\в\н\о\й">
                  <c:v>3.1419999999999999</c:v>
                </c:pt>
                <c:pt idx="186" formatCode="\О\с\н\о\в\н\о\й">
                  <c:v>3.157</c:v>
                </c:pt>
                <c:pt idx="187" formatCode="\О\с\н\о\в\н\о\й">
                  <c:v>3.1859999999999999</c:v>
                </c:pt>
                <c:pt idx="188" formatCode="\О\с\н\о\в\н\о\й">
                  <c:v>3.0990000000000002</c:v>
                </c:pt>
                <c:pt idx="189" formatCode="\О\с\н\о\в\н\о\й">
                  <c:v>2.9409999999999998</c:v>
                </c:pt>
                <c:pt idx="190" formatCode="\О\с\н\о\в\н\о\й">
                  <c:v>2.8170000000000002</c:v>
                </c:pt>
                <c:pt idx="191" formatCode="\О\с\н\о\в\н\о\й">
                  <c:v>2.98</c:v>
                </c:pt>
                <c:pt idx="192" formatCode="\О\с\н\о\в\н\о\й">
                  <c:v>3.0470000000000002</c:v>
                </c:pt>
                <c:pt idx="193" formatCode="\О\с\н\о\в\н\о\й">
                  <c:v>3.0579999999999998</c:v>
                </c:pt>
                <c:pt idx="194" formatCode="\О\с\н\о\в\н\о\й">
                  <c:v>3.1429999999999998</c:v>
                </c:pt>
                <c:pt idx="195" formatCode="\О\с\н\о\в\н\о\й">
                  <c:v>3.16</c:v>
                </c:pt>
                <c:pt idx="196" formatCode="\О\с\н\о\в\н\о\й">
                  <c:v>3.2109999999999999</c:v>
                </c:pt>
                <c:pt idx="197" formatCode="\О\с\н\о\в\н\о\й">
                  <c:v>3.2160000000000002</c:v>
                </c:pt>
                <c:pt idx="198" formatCode="\О\с\н\о\в\н\о\й">
                  <c:v>3.2130000000000001</c:v>
                </c:pt>
                <c:pt idx="199" formatCode="\О\с\н\о\в\н\о\й">
                  <c:v>3.2490000000000001</c:v>
                </c:pt>
                <c:pt idx="200" formatCode="\О\с\н\о\в\н\о\й">
                  <c:v>3.2149999999999999</c:v>
                </c:pt>
                <c:pt idx="201" formatCode="\О\с\н\о\в\н\о\й">
                  <c:v>3.149</c:v>
                </c:pt>
                <c:pt idx="202" formatCode="\О\с\н\о\в\н\о\й">
                  <c:v>3.0419999999999998</c:v>
                </c:pt>
                <c:pt idx="203" formatCode="\О\с\н\о\в\н\о\й">
                  <c:v>2.984</c:v>
                </c:pt>
                <c:pt idx="204" formatCode="\О\с\н\о\в\н\о\й">
                  <c:v>2.835</c:v>
                </c:pt>
                <c:pt idx="205" formatCode="\О\с\н\о\в\н\о\й">
                  <c:v>2.9220000000000002</c:v>
                </c:pt>
                <c:pt idx="206" formatCode="\О\с\н\о\в\н\о\й">
                  <c:v>2.8889999999999998</c:v>
                </c:pt>
                <c:pt idx="207" formatCode="\О\с\н\о\в\н\о\й">
                  <c:v>2.843</c:v>
                </c:pt>
                <c:pt idx="208" formatCode="\О\с\н\о\в\н\о\й">
                  <c:v>2.863</c:v>
                </c:pt>
                <c:pt idx="209" formatCode="\О\с\н\о\в\н\о\й">
                  <c:v>2.9580000000000002</c:v>
                </c:pt>
                <c:pt idx="210" formatCode="\О\с\н\о\в\н\о\й">
                  <c:v>2.9830000000000001</c:v>
                </c:pt>
                <c:pt idx="211" formatCode="\О\с\н\о\в\н\о\й">
                  <c:v>3.0670000000000002</c:v>
                </c:pt>
                <c:pt idx="212" formatCode="\О\с\н\о\в\н\о\й">
                  <c:v>3.1030000000000002</c:v>
                </c:pt>
                <c:pt idx="213" formatCode="\О\с\н\о\в\н\о\й">
                  <c:v>3.1509999999999998</c:v>
                </c:pt>
                <c:pt idx="214" formatCode="\О\с\н\о\в\н\о\й">
                  <c:v>3.19</c:v>
                </c:pt>
                <c:pt idx="215" formatCode="\О\с\н\о\в\н\о\й">
                  <c:v>3.21</c:v>
                </c:pt>
                <c:pt idx="216" formatCode="\О\с\н\о\в\н\о\й">
                  <c:v>3.22</c:v>
                </c:pt>
                <c:pt idx="217" formatCode="\О\с\н\о\в\н\о\й">
                  <c:v>3.1960000000000002</c:v>
                </c:pt>
                <c:pt idx="218" formatCode="\О\с\н\о\в\н\о\й">
                  <c:v>3.23</c:v>
                </c:pt>
                <c:pt idx="219" formatCode="\О\с\н\о\в\н\о\й">
                  <c:v>3.2269999999999999</c:v>
                </c:pt>
                <c:pt idx="220" formatCode="\О\с\н\о\в\н\о\й">
                  <c:v>3.149</c:v>
                </c:pt>
                <c:pt idx="221" formatCode="\О\с\н\о\в\н\о\й">
                  <c:v>3.1819999999999999</c:v>
                </c:pt>
                <c:pt idx="222" formatCode="\О\с\н\о\в\н\о\й">
                  <c:v>3.1789999999999998</c:v>
                </c:pt>
                <c:pt idx="223" formatCode="\О\с\н\о\в\н\о\й">
                  <c:v>3.1720000000000002</c:v>
                </c:pt>
                <c:pt idx="224" formatCode="\О\с\н\о\в\н\о\й">
                  <c:v>3.17</c:v>
                </c:pt>
                <c:pt idx="225" formatCode="\О\с\н\о\в\н\о\й">
                  <c:v>3.11</c:v>
                </c:pt>
                <c:pt idx="226" formatCode="\О\с\н\о\в\н\о\й">
                  <c:v>3.1749999999999998</c:v>
                </c:pt>
                <c:pt idx="227" formatCode="\О\с\н\о\в\н\о\й">
                  <c:v>3.2330000000000001</c:v>
                </c:pt>
                <c:pt idx="228" formatCode="\О\с\н\о\в\н\о\й">
                  <c:v>3.2719999999999998</c:v>
                </c:pt>
                <c:pt idx="229" formatCode="\О\с\н\о\в\н\о\й">
                  <c:v>3.2970000000000002</c:v>
                </c:pt>
                <c:pt idx="230" formatCode="\О\с\н\о\в\н\о\й">
                  <c:v>3.2949999999999999</c:v>
                </c:pt>
                <c:pt idx="231" formatCode="\О\с\н\о\в\н\о\й">
                  <c:v>3.3140000000000001</c:v>
                </c:pt>
                <c:pt idx="232" formatCode="\О\с\н\о\в\н\о\й">
                  <c:v>3.3090000000000002</c:v>
                </c:pt>
                <c:pt idx="233" formatCode="\О\с\н\о\в\н\о\й">
                  <c:v>3.2879999999999998</c:v>
                </c:pt>
                <c:pt idx="234" formatCode="\О\с\н\о\в\н\о\й">
                  <c:v>3.2749999999999999</c:v>
                </c:pt>
                <c:pt idx="235" formatCode="\О\с\н\о\в\н\о\й">
                  <c:v>3.2690000000000001</c:v>
                </c:pt>
                <c:pt idx="236" formatCode="\О\с\н\о\в\н\о\й">
                  <c:v>3.306</c:v>
                </c:pt>
                <c:pt idx="237" formatCode="\О\с\н\о\в\н\о\й">
                  <c:v>3.27</c:v>
                </c:pt>
                <c:pt idx="238" formatCode="\О\с\н\о\в\н\о\й">
                  <c:v>3.2690000000000001</c:v>
                </c:pt>
                <c:pt idx="239" formatCode="\О\с\н\о\в\н\о\й">
                  <c:v>3.2650000000000001</c:v>
                </c:pt>
                <c:pt idx="240" formatCode="\О\с\н\о\в\н\о\й">
                  <c:v>3.1739999999999999</c:v>
                </c:pt>
                <c:pt idx="241" formatCode="\О\с\н\о\в\н\о\й">
                  <c:v>3.1920000000000002</c:v>
                </c:pt>
                <c:pt idx="242" formatCode="\О\с\н\о\в\н\о\й">
                  <c:v>3.1819999999999999</c:v>
                </c:pt>
                <c:pt idx="243" formatCode="\О\с\н\о\в\н\о\й">
                  <c:v>3.2250000000000001</c:v>
                </c:pt>
                <c:pt idx="244" formatCode="\О\с\н\о\в\н\о\й">
                  <c:v>3.2810000000000001</c:v>
                </c:pt>
                <c:pt idx="245" formatCode="\О\с\н\о\в\н\о\й">
                  <c:v>3.2709999999999999</c:v>
                </c:pt>
                <c:pt idx="246" formatCode="\О\с\н\о\в\н\о\й">
                  <c:v>3.1539999999999999</c:v>
                </c:pt>
                <c:pt idx="247" formatCode="\О\с\н\о\в\н\о\й">
                  <c:v>3.1309999999999998</c:v>
                </c:pt>
                <c:pt idx="248" formatCode="\О\с\н\о\в\н\о\й">
                  <c:v>3.048</c:v>
                </c:pt>
                <c:pt idx="249" formatCode="\О\с\н\о\в\н\о\й">
                  <c:v>2.9369999999999998</c:v>
                </c:pt>
                <c:pt idx="250" formatCode="\О\с\н\о\в\н\о\й">
                  <c:v>2.72</c:v>
                </c:pt>
                <c:pt idx="251" formatCode="\О\с\н\о\в\н\о\й">
                  <c:v>2.875</c:v>
                </c:pt>
                <c:pt idx="252" formatCode="\О\с\н\о\в\н\о\й">
                  <c:v>2.84</c:v>
                </c:pt>
                <c:pt idx="253" formatCode="\О\с\н\о\в\н\о\й">
                  <c:v>2.9969999999999999</c:v>
                </c:pt>
                <c:pt idx="254" formatCode="\О\с\н\о\в\н\о\й">
                  <c:v>3.03</c:v>
                </c:pt>
                <c:pt idx="255" formatCode="\О\с\н\о\в\н\о\й">
                  <c:v>2.8889999999999998</c:v>
                </c:pt>
                <c:pt idx="256" formatCode="\О\с\н\о\в\н\о\й">
                  <c:v>2.9409999999999998</c:v>
                </c:pt>
                <c:pt idx="257" formatCode="\О\с\н\о\в\н\о\й">
                  <c:v>2.95</c:v>
                </c:pt>
                <c:pt idx="258" formatCode="\О\с\н\о\в\н\о\й">
                  <c:v>2.879</c:v>
                </c:pt>
                <c:pt idx="259" formatCode="\О\с\н\о\в\н\о\й">
                  <c:v>2.8719999999999999</c:v>
                </c:pt>
                <c:pt idx="260" formatCode="\О\с\н\о\в\н\о\й">
                  <c:v>2.7949999999999999</c:v>
                </c:pt>
                <c:pt idx="261" formatCode="\О\с\н\о\в\н\о\й">
                  <c:v>2.6459999999999999</c:v>
                </c:pt>
                <c:pt idx="262" formatCode="\О\с\н\о\в\н\о\й">
                  <c:v>2.68</c:v>
                </c:pt>
                <c:pt idx="263" formatCode="\О\с\н\о\в\н\о\й">
                  <c:v>2.5619999999999998</c:v>
                </c:pt>
                <c:pt idx="264" formatCode="\О\с\н\о\в\н\о\й">
                  <c:v>2.5230000000000001</c:v>
                </c:pt>
                <c:pt idx="265" formatCode="\О\с\н\о\в\н\о\й">
                  <c:v>2.44</c:v>
                </c:pt>
                <c:pt idx="266" formatCode="\О\с\н\о\в\н\о\й">
                  <c:v>2.4060000000000001</c:v>
                </c:pt>
                <c:pt idx="267" formatCode="\О\с\н\о\в\н\о\й">
                  <c:v>2.48</c:v>
                </c:pt>
                <c:pt idx="268" formatCode="\О\с\н\о\в\н\о\й">
                  <c:v>2.492</c:v>
                </c:pt>
                <c:pt idx="269" formatCode="\О\с\н\о\в\н\о\й">
                  <c:v>2.5590000000000002</c:v>
                </c:pt>
                <c:pt idx="270" formatCode="\О\с\н\о\в\н\о\й">
                  <c:v>2.5179999999999998</c:v>
                </c:pt>
                <c:pt idx="271" formatCode="\О\с\н\о\в\н\о\й">
                  <c:v>2.5110000000000001</c:v>
                </c:pt>
                <c:pt idx="272" formatCode="\О\с\н\о\в\н\о\й">
                  <c:v>2.5649999999999999</c:v>
                </c:pt>
                <c:pt idx="273" formatCode="\О\с\н\о\в\н\о\й">
                  <c:v>2.4980000000000002</c:v>
                </c:pt>
                <c:pt idx="274" formatCode="\О\с\н\о\в\н\о\й">
                  <c:v>2.516</c:v>
                </c:pt>
                <c:pt idx="275" formatCode="\О\с\н\о\в\н\о\й">
                  <c:v>2.3580000000000001</c:v>
                </c:pt>
                <c:pt idx="276" formatCode="\О\с\н\о\в\н\о\й">
                  <c:v>2.3319999999999999</c:v>
                </c:pt>
                <c:pt idx="277" formatCode="\О\с\н\о\в\н\о\й">
                  <c:v>2.327</c:v>
                </c:pt>
                <c:pt idx="278" formatCode="\О\с\н\о\в\н\о\й">
                  <c:v>2.339</c:v>
                </c:pt>
                <c:pt idx="279" formatCode="\О\с\н\о\в\н\о\й">
                  <c:v>2.2549999999999999</c:v>
                </c:pt>
                <c:pt idx="280" formatCode="\О\с\н\о\в\н\о\й">
                  <c:v>2.1640000000000001</c:v>
                </c:pt>
                <c:pt idx="281" formatCode="\О\с\н\о\в\н\о\й">
                  <c:v>2.1930000000000001</c:v>
                </c:pt>
                <c:pt idx="282" formatCode="\О\с\н\о\в\н\о\й">
                  <c:v>2.274</c:v>
                </c:pt>
                <c:pt idx="283" formatCode="\О\с\н\о\в\н\о\й">
                  <c:v>2.242</c:v>
                </c:pt>
                <c:pt idx="284" formatCode="\О\с\н\о\в\н\о\й">
                  <c:v>2.2130000000000001</c:v>
                </c:pt>
                <c:pt idx="285" formatCode="\О\с\н\о\в\н\о\й">
                  <c:v>2.1869999999999998</c:v>
                </c:pt>
                <c:pt idx="286" formatCode="\О\с\н\о\в\н\о\й">
                  <c:v>2.0920000000000001</c:v>
                </c:pt>
                <c:pt idx="287" formatCode="\О\с\н\о\в\н\о\й">
                  <c:v>2.2530000000000001</c:v>
                </c:pt>
                <c:pt idx="288" formatCode="\О\с\н\о\в\н\о\й">
                  <c:v>2.2799999999999998</c:v>
                </c:pt>
                <c:pt idx="289" formatCode="\О\с\н\о\в\н\о\й">
                  <c:v>2.29</c:v>
                </c:pt>
                <c:pt idx="290" formatCode="\О\с\н\о\в\н\о\й">
                  <c:v>2.3370000000000002</c:v>
                </c:pt>
                <c:pt idx="291" formatCode="\О\с\н\о\в\н\о\й">
                  <c:v>2.242</c:v>
                </c:pt>
                <c:pt idx="292" formatCode="\О\с\н\о\в\н\о\й">
                  <c:v>2.2490000000000001</c:v>
                </c:pt>
                <c:pt idx="293" formatCode="\О\с\н\о\в\н\о\й">
                  <c:v>2.3530000000000002</c:v>
                </c:pt>
                <c:pt idx="294" formatCode="\О\с\н\о\в\н\о\й">
                  <c:v>2.44</c:v>
                </c:pt>
                <c:pt idx="295" formatCode="\О\с\н\о\в\н\о\й">
                  <c:v>2.3090000000000002</c:v>
                </c:pt>
                <c:pt idx="296" formatCode="\О\с\н\о\в\н\о\й">
                  <c:v>2.4260000000000002</c:v>
                </c:pt>
                <c:pt idx="297" formatCode="\О\с\н\о\в\н\о\й">
                  <c:v>2.4830000000000001</c:v>
                </c:pt>
                <c:pt idx="298" formatCode="\О\с\н\о\в\н\о\й">
                  <c:v>2.5270000000000001</c:v>
                </c:pt>
                <c:pt idx="299" formatCode="\О\с\н\о\в\н\о\й">
                  <c:v>2.35</c:v>
                </c:pt>
                <c:pt idx="300" formatCode="\О\с\н\о\в\н\о\й">
                  <c:v>2.1840000000000002</c:v>
                </c:pt>
                <c:pt idx="301" formatCode="\О\с\н\о\в\н\о\й">
                  <c:v>2.1520000000000001</c:v>
                </c:pt>
                <c:pt idx="302" formatCode="\О\с\н\о\в\н\о\й">
                  <c:v>2.0720000000000001</c:v>
                </c:pt>
                <c:pt idx="303" formatCode="\О\с\н\о\в\н\о\й">
                  <c:v>2.109</c:v>
                </c:pt>
                <c:pt idx="304" formatCode="\О\с\н\о\в\н\о\й">
                  <c:v>2.1219999999999999</c:v>
                </c:pt>
                <c:pt idx="305" formatCode="\О\с\н\о\в\н\о\й">
                  <c:v>2.0619999999999998</c:v>
                </c:pt>
                <c:pt idx="306" formatCode="\О\с\н\о\в\н\о\й">
                  <c:v>2.1509999999999998</c:v>
                </c:pt>
                <c:pt idx="307" formatCode="\О\с\н\о\в\н\о\й">
                  <c:v>2.2530000000000001</c:v>
                </c:pt>
                <c:pt idx="308" formatCode="\О\с\н\о\в\н\о\й">
                  <c:v>2.34</c:v>
                </c:pt>
                <c:pt idx="309" formatCode="\О\с\н\о\в\н\о\й">
                  <c:v>2.351</c:v>
                </c:pt>
                <c:pt idx="310" formatCode="\О\с\н\о\в\н\о\й">
                  <c:v>2.254</c:v>
                </c:pt>
                <c:pt idx="311" formatCode="\О\с\н\о\в\н\о\й">
                  <c:v>2.3090000000000002</c:v>
                </c:pt>
                <c:pt idx="312" formatCode="\О\с\н\о\в\н\о\й">
                  <c:v>2.415</c:v>
                </c:pt>
                <c:pt idx="313" formatCode="\О\с\н\о\в\н\о\й">
                  <c:v>2.456</c:v>
                </c:pt>
                <c:pt idx="314" formatCode="\О\с\н\о\в\н\о\й">
                  <c:v>2.5</c:v>
                </c:pt>
                <c:pt idx="315" formatCode="\О\с\н\о\в\н\о\й">
                  <c:v>2.5129999999999999</c:v>
                </c:pt>
                <c:pt idx="316" formatCode="\О\с\н\о\в\н\о\й">
                  <c:v>2.528</c:v>
                </c:pt>
                <c:pt idx="317" formatCode="\О\с\н\о\в\н\о\й">
                  <c:v>2.5270000000000001</c:v>
                </c:pt>
                <c:pt idx="318" formatCode="\О\с\н\о\в\н\о\й">
                  <c:v>2.58</c:v>
                </c:pt>
                <c:pt idx="319" formatCode="\О\с\н\о\в\н\о\й">
                  <c:v>2.577</c:v>
                </c:pt>
                <c:pt idx="320" formatCode="\О\с\н\о\в\н\о\й">
                  <c:v>2.504</c:v>
                </c:pt>
                <c:pt idx="321" formatCode="\О\с\н\о\в\н\о\й">
                  <c:v>2.4359999999999999</c:v>
                </c:pt>
                <c:pt idx="322" formatCode="\О\с\н\о\в\н\о\й">
                  <c:v>2.3820000000000001</c:v>
                </c:pt>
                <c:pt idx="323" formatCode="\О\с\н\о\в\н\о\й">
                  <c:v>2.4910000000000001</c:v>
                </c:pt>
                <c:pt idx="324" formatCode="\О\с\н\о\в\н\о\й">
                  <c:v>2.5259999999999998</c:v>
                </c:pt>
                <c:pt idx="325" formatCode="\О\с\н\о\в\н\о\й">
                  <c:v>2.5720000000000001</c:v>
                </c:pt>
                <c:pt idx="326" formatCode="\О\с\н\о\в\н\о\й">
                  <c:v>2.6059999999999999</c:v>
                </c:pt>
                <c:pt idx="327" formatCode="\О\с\н\о\в\н\о\й">
                  <c:v>2.6059999999999999</c:v>
                </c:pt>
                <c:pt idx="328" formatCode="\О\с\н\о\в\н\о\й">
                  <c:v>2.5880000000000001</c:v>
                </c:pt>
                <c:pt idx="329" formatCode="\О\с\н\о\в\н\о\й">
                  <c:v>2.6160000000000001</c:v>
                </c:pt>
                <c:pt idx="330" formatCode="\О\с\н\о\в\н\о\й">
                  <c:v>2.6339999999999999</c:v>
                </c:pt>
                <c:pt idx="331" formatCode="\О\с\н\о\в\н\о\й">
                  <c:v>2.6909999999999998</c:v>
                </c:pt>
                <c:pt idx="332" formatCode="\О\с\н\о\в\н\о\й">
                  <c:v>2.7130000000000001</c:v>
                </c:pt>
                <c:pt idx="333" formatCode="\О\с\н\о\в\н\о\й">
                  <c:v>2.7549999999999999</c:v>
                </c:pt>
                <c:pt idx="334" formatCode="\О\с\н\о\в\н\о\й">
                  <c:v>2.7679999999999998</c:v>
                </c:pt>
                <c:pt idx="335" formatCode="\О\с\н\о\в\н\о\й">
                  <c:v>2.8370000000000002</c:v>
                </c:pt>
                <c:pt idx="336" formatCode="\О\с\н\о\в\н\о\й">
                  <c:v>2.8479999999999999</c:v>
                </c:pt>
                <c:pt idx="337" formatCode="\О\с\н\о\в\н\о\й">
                  <c:v>2.875</c:v>
                </c:pt>
                <c:pt idx="338" formatCode="\О\с\н\о\в\н\о\й">
                  <c:v>2.9529999999999998</c:v>
                </c:pt>
                <c:pt idx="339" formatCode="\О\с\н\о\в\н\о\й">
                  <c:v>2.9710000000000001</c:v>
                </c:pt>
                <c:pt idx="340" formatCode="\О\с\н\о\в\н\о\й">
                  <c:v>3.008</c:v>
                </c:pt>
                <c:pt idx="341" formatCode="\О\с\н\о\в\н\о\й">
                  <c:v>2.9769999999999999</c:v>
                </c:pt>
                <c:pt idx="342" formatCode="\О\с\н\о\в\н\о\й">
                  <c:v>2.9889999999999999</c:v>
                </c:pt>
                <c:pt idx="343" formatCode="\О\с\н\о\в\н\о\й">
                  <c:v>2.81</c:v>
                </c:pt>
                <c:pt idx="344" formatCode="\О\с\н\о\в\н\о\й">
                  <c:v>2.8719999999999999</c:v>
                </c:pt>
                <c:pt idx="345" formatCode="\О\с\н\о\в\н\о\й">
                  <c:v>2.9950000000000001</c:v>
                </c:pt>
                <c:pt idx="346" formatCode="\О\с\н\о\в\н\о\й">
                  <c:v>3.0430000000000001</c:v>
                </c:pt>
                <c:pt idx="347" formatCode="\О\с\н\о\в\н\о\й">
                  <c:v>3.101</c:v>
                </c:pt>
                <c:pt idx="348" formatCode="\О\с\н\о\в\н\о\й">
                  <c:v>3.097</c:v>
                </c:pt>
                <c:pt idx="349" formatCode="\О\с\н\о\в\н\о\й">
                  <c:v>3.0979999999999999</c:v>
                </c:pt>
                <c:pt idx="350" formatCode="\О\с\н\о\в\н\о\й">
                  <c:v>3.1379999999999999</c:v>
                </c:pt>
                <c:pt idx="351" formatCode="\О\с\н\о\в\н\о\й">
                  <c:v>3.161</c:v>
                </c:pt>
                <c:pt idx="352" formatCode="\О\с\н\о\в\н\о\й">
                  <c:v>3.085</c:v>
                </c:pt>
                <c:pt idx="353" formatCode="\О\с\н\о\в\н\о\й">
                  <c:v>3.1829999999999998</c:v>
                </c:pt>
                <c:pt idx="354" formatCode="\О\с\н\о\в\н\о\й">
                  <c:v>3.2480000000000002</c:v>
                </c:pt>
                <c:pt idx="355" formatCode="\О\с\н\о\в\н\о\й">
                  <c:v>3.323</c:v>
                </c:pt>
                <c:pt idx="356" formatCode="\О\с\н\о\в\н\о\й">
                  <c:v>3.3210000000000002</c:v>
                </c:pt>
                <c:pt idx="357" formatCode="\О\с\н\о\в\н\о\й">
                  <c:v>3.3109999999999999</c:v>
                </c:pt>
                <c:pt idx="358" formatCode="\О\с\н\о\в\н\о\й">
                  <c:v>3.2789999999999999</c:v>
                </c:pt>
                <c:pt idx="359" formatCode="\О\с\н\о\в\н\о\й">
                  <c:v>3.1949999999999998</c:v>
                </c:pt>
                <c:pt idx="360" formatCode="\О\с\н\о\в\н\о\й">
                  <c:v>3.1549999999999998</c:v>
                </c:pt>
                <c:pt idx="361" formatCode="\О\с\н\о\в\н\о\й">
                  <c:v>3.07</c:v>
                </c:pt>
                <c:pt idx="362" formatCode="\О\с\н\о\в\н\о\й">
                  <c:v>2.9870000000000001</c:v>
                </c:pt>
                <c:pt idx="363" formatCode="\О\с\н\о\в\н\о\й">
                  <c:v>2.992</c:v>
                </c:pt>
                <c:pt idx="364" formatCode="\О\с\н\о\в\н\о\й">
                  <c:v>2.9279999999999999</c:v>
                </c:pt>
                <c:pt idx="365" formatCode="\О\с\н\о\в\н\о\й">
                  <c:v>2.9220000000000002</c:v>
                </c:pt>
                <c:pt idx="366" formatCode="\О\с\н\о\в\н\о\й">
                  <c:v>2.7930000000000001</c:v>
                </c:pt>
                <c:pt idx="367" formatCode="\О\с\н\о\в\н\о\й">
                  <c:v>2.8239999999999998</c:v>
                </c:pt>
                <c:pt idx="368" formatCode="\О\с\н\о\в\н\о\й">
                  <c:v>2.8439999999999999</c:v>
                </c:pt>
                <c:pt idx="369" formatCode="\О\с\н\о\в\н\о\й">
                  <c:v>2.8180000000000001</c:v>
                </c:pt>
                <c:pt idx="370" formatCode="\О\с\н\о\в\н\о\й">
                  <c:v>2.8290000000000002</c:v>
                </c:pt>
                <c:pt idx="371" formatCode="\О\с\н\о\в\н\о\й">
                  <c:v>2.8069999999999999</c:v>
                </c:pt>
                <c:pt idx="372" formatCode="\О\с\н\о\в\н\о\й">
                  <c:v>2.7360000000000002</c:v>
                </c:pt>
                <c:pt idx="373" formatCode="\О\с\н\о\в\н\о\й">
                  <c:v>2.7309999999999999</c:v>
                </c:pt>
                <c:pt idx="374" formatCode="\О\с\н\о\в\н\о\й">
                  <c:v>2.7490000000000001</c:v>
                </c:pt>
                <c:pt idx="375" formatCode="\О\с\н\о\в\н\о\й">
                  <c:v>2.7189999999999999</c:v>
                </c:pt>
                <c:pt idx="376" formatCode="\О\с\н\о\в\н\о\й">
                  <c:v>2.657</c:v>
                </c:pt>
                <c:pt idx="377" formatCode="\О\с\н\о\в\н\о\й">
                  <c:v>2.5489999999999999</c:v>
                </c:pt>
                <c:pt idx="378" formatCode="\О\с\н\о\в\н\о\й">
                  <c:v>2.4430000000000001</c:v>
                </c:pt>
                <c:pt idx="379" formatCode="\О\с\н\о\в\н\о\й">
                  <c:v>2.4510000000000001</c:v>
                </c:pt>
                <c:pt idx="380" formatCode="\О\с\н\о\в\н\о\й">
                  <c:v>2.2810000000000001</c:v>
                </c:pt>
                <c:pt idx="381" formatCode="\О\с\н\о\в\н\о\й">
                  <c:v>2.23</c:v>
                </c:pt>
                <c:pt idx="382" formatCode="\О\с\н\о\в\н\о\й">
                  <c:v>2.1560000000000001</c:v>
                </c:pt>
                <c:pt idx="383" formatCode="\О\с\н\о\в\н\о\й">
                  <c:v>2.117</c:v>
                </c:pt>
                <c:pt idx="384" formatCode="\О\с\н\о\в\н\о\й">
                  <c:v>2.226</c:v>
                </c:pt>
                <c:pt idx="385" formatCode="\О\с\н\о\в\н\о\й">
                  <c:v>2.198</c:v>
                </c:pt>
                <c:pt idx="386" formatCode="\О\с\н\о\в\н\о\й">
                  <c:v>2.0510000000000002</c:v>
                </c:pt>
                <c:pt idx="387" formatCode="\О\с\н\о\в\н\о\й">
                  <c:v>2.0129999999999999</c:v>
                </c:pt>
                <c:pt idx="388" formatCode="\О\с\н\о\в\н\о\й">
                  <c:v>1.9339999999999999</c:v>
                </c:pt>
                <c:pt idx="389" formatCode="\О\с\н\о\в\н\о\й">
                  <c:v>1.9690000000000001</c:v>
                </c:pt>
                <c:pt idx="390" formatCode="\О\с\н\о\в\н\о\й">
                  <c:v>2.04</c:v>
                </c:pt>
                <c:pt idx="391" formatCode="\О\с\н\о\в\н\о\й">
                  <c:v>2.0830000000000002</c:v>
                </c:pt>
                <c:pt idx="392" formatCode="\О\с\н\о\в\н\о\й">
                  <c:v>2.052</c:v>
                </c:pt>
                <c:pt idx="393" formatCode="\О\с\н\о\в\н\о\й">
                  <c:v>1.9259999999999999</c:v>
                </c:pt>
                <c:pt idx="394" formatCode="\О\с\н\о\в\н\о\й">
                  <c:v>1.9019999999999999</c:v>
                </c:pt>
                <c:pt idx="395" formatCode="\О\с\н\о\в\н\о\й">
                  <c:v>1.887</c:v>
                </c:pt>
                <c:pt idx="396" formatCode="\О\с\н\о\в\н\о\й">
                  <c:v>1.9630000000000001</c:v>
                </c:pt>
                <c:pt idx="397" formatCode="\О\с\н\о\в\н\о\й">
                  <c:v>1.861</c:v>
                </c:pt>
                <c:pt idx="398" formatCode="\О\с\н\о\в\н\о\й">
                  <c:v>2</c:v>
                </c:pt>
                <c:pt idx="399" formatCode="\О\с\н\о\в\н\о\й">
                  <c:v>2.06</c:v>
                </c:pt>
                <c:pt idx="400" formatCode="\О\с\н\о\в\н\о\й">
                  <c:v>2.121</c:v>
                </c:pt>
                <c:pt idx="401" formatCode="\О\с\н\о\в\н\о\й">
                  <c:v>2.1379999999999999</c:v>
                </c:pt>
                <c:pt idx="402" formatCode="\О\с\н\о\в\н\о\й">
                  <c:v>2.21</c:v>
                </c:pt>
                <c:pt idx="403" formatCode="\О\с\н\о\в\н\о\й">
                  <c:v>2.2370000000000001</c:v>
                </c:pt>
                <c:pt idx="404" formatCode="\О\с\н\о\в\н\о\й">
                  <c:v>2.052</c:v>
                </c:pt>
                <c:pt idx="405" formatCode="\О\с\н\о\в\н\о\й">
                  <c:v>2.0710000000000002</c:v>
                </c:pt>
                <c:pt idx="406" formatCode="\О\с\н\о\в\н\о\й">
                  <c:v>2.113</c:v>
                </c:pt>
                <c:pt idx="407" formatCode="\О\с\н\о\в\н\о\й">
                  <c:v>1.708</c:v>
                </c:pt>
                <c:pt idx="408" formatCode="\О\с\н\о\в\н\о\й">
                  <c:v>1.744</c:v>
                </c:pt>
                <c:pt idx="409" formatCode="\О\с\н\о\в\н\о\й">
                  <c:v>1.9159999999999999</c:v>
                </c:pt>
                <c:pt idx="410" formatCode="\О\с\н\о\в\н\о\й">
                  <c:v>2.0550000000000002</c:v>
                </c:pt>
                <c:pt idx="411" formatCode="\О\с\н\о\в\н\о\й">
                  <c:v>2.1429999999999998</c:v>
                </c:pt>
                <c:pt idx="412" formatCode="\О\с\н\о\в\н\о\й">
                  <c:v>2.194</c:v>
                </c:pt>
                <c:pt idx="413" formatCode="\О\с\н\о\в\н\о\й">
                  <c:v>2.222</c:v>
                </c:pt>
                <c:pt idx="414" formatCode="\О\с\н\о\в\н\о\й">
                  <c:v>2.2650000000000001</c:v>
                </c:pt>
                <c:pt idx="415" formatCode="\О\с\н\о\в\н\о\й">
                  <c:v>2.214</c:v>
                </c:pt>
                <c:pt idx="416" formatCode="\О\с\н\о\в\н\о\й">
                  <c:v>2.2610000000000001</c:v>
                </c:pt>
                <c:pt idx="417" formatCode="\О\с\н\о\в\н\о\й">
                  <c:v>2.4319999999999999</c:v>
                </c:pt>
                <c:pt idx="418" formatCode="\О\с\н\о\в\н\о\й">
                  <c:v>2.3940000000000001</c:v>
                </c:pt>
                <c:pt idx="420" formatCode="\О\с\н\о\в\н\о\й">
                  <c:v>2.6309999999999998</c:v>
                </c:pt>
                <c:pt idx="421" formatCode="\О\с\н\о\в\н\о\й">
                  <c:v>2.698</c:v>
                </c:pt>
                <c:pt idx="422" formatCode="\О\с\н\о\в\н\о\й">
                  <c:v>2.7069999999999999</c:v>
                </c:pt>
                <c:pt idx="423" formatCode="\О\с\н\о\в\н\о\й">
                  <c:v>2.6930000000000001</c:v>
                </c:pt>
                <c:pt idx="424" formatCode="\О\с\н\о\в\н\о\й">
                  <c:v>2.69</c:v>
                </c:pt>
                <c:pt idx="425" formatCode="\О\с\н\о\в\н\о\й">
                  <c:v>2.6890000000000001</c:v>
                </c:pt>
                <c:pt idx="426" formatCode="\О\с\н\о\в\н\о\й">
                  <c:v>2.786</c:v>
                </c:pt>
                <c:pt idx="427" formatCode="\О\с\н\о\в\н\о\й">
                  <c:v>2.778</c:v>
                </c:pt>
                <c:pt idx="428" formatCode="\О\с\н\о\в\н\о\й">
                  <c:v>2.6989999999999998</c:v>
                </c:pt>
                <c:pt idx="429" formatCode="\О\с\н\о\в\н\о\й">
                  <c:v>2.7869999999999999</c:v>
                </c:pt>
                <c:pt idx="430" formatCode="\О\с\н\о\в\н\о\й">
                  <c:v>2.8610000000000002</c:v>
                </c:pt>
                <c:pt idx="431" formatCode="\О\с\н\о\в\н\о\й">
                  <c:v>2.8769999999999998</c:v>
                </c:pt>
                <c:pt idx="432" formatCode="\О\с\н\о\в\н\о\й">
                  <c:v>2.9489999999999998</c:v>
                </c:pt>
                <c:pt idx="433" formatCode="\О\с\н\о\в\н\о\й">
                  <c:v>2.911</c:v>
                </c:pt>
                <c:pt idx="434" formatCode="\О\с\н\о\в\н\о\й">
                  <c:v>3.004</c:v>
                </c:pt>
                <c:pt idx="435" formatCode="\О\с\н\о\в\н\о\й">
                  <c:v>3.0459999999999998</c:v>
                </c:pt>
                <c:pt idx="436" formatCode="\О\с\н\о\в\н\о\й">
                  <c:v>3.0649999999999999</c:v>
                </c:pt>
                <c:pt idx="437" formatCode="\О\с\н\о\в\н\о\й">
                  <c:v>2.9649999999999999</c:v>
                </c:pt>
                <c:pt idx="438" formatCode="\О\с\н\о\в\н\о\й">
                  <c:v>3.0470000000000002</c:v>
                </c:pt>
                <c:pt idx="439" formatCode="\О\с\н\о\в\н\о\й">
                  <c:v>2.94</c:v>
                </c:pt>
                <c:pt idx="440" formatCode="\О\с\н\о\в\н\о\й">
                  <c:v>2.907</c:v>
                </c:pt>
                <c:pt idx="441" formatCode="\О\с\н\о\в\н\о\й">
                  <c:v>2.8769999999999998</c:v>
                </c:pt>
                <c:pt idx="442" formatCode="\О\с\н\о\в\н\о\й">
                  <c:v>2.9060000000000001</c:v>
                </c:pt>
                <c:pt idx="443" formatCode="\О\с\н\о\в\н\о\й">
                  <c:v>2.9279999999999999</c:v>
                </c:pt>
                <c:pt idx="444" formatCode="\О\с\н\о\в\н\о\й">
                  <c:v>3.0489999999999999</c:v>
                </c:pt>
                <c:pt idx="445" formatCode="\О\с\н\о\в\н\о\й">
                  <c:v>3.1339999999999999</c:v>
                </c:pt>
                <c:pt idx="446" formatCode="\О\с\н\о\в\н\о\й">
                  <c:v>3.1880000000000002</c:v>
                </c:pt>
                <c:pt idx="447" formatCode="\О\с\н\о\в\н\о\й">
                  <c:v>3.137</c:v>
                </c:pt>
                <c:pt idx="448" formatCode="\О\с\н\о\в\н\о\й">
                  <c:v>3.17</c:v>
                </c:pt>
                <c:pt idx="449" formatCode="\О\с\н\о\в\н\о\й">
                  <c:v>3.1219999999999999</c:v>
                </c:pt>
                <c:pt idx="450" formatCode="\О\с\н\о\в\н\о\й">
                  <c:v>3.1739999999999999</c:v>
                </c:pt>
                <c:pt idx="451" formatCode="\О\с\н\о\в\н\о\й">
                  <c:v>3.1309999999999998</c:v>
                </c:pt>
                <c:pt idx="452" formatCode="\О\с\н\о\в\н\о\й">
                  <c:v>3.1909999999999998</c:v>
                </c:pt>
                <c:pt idx="453" formatCode="\О\с\н\о\в\н\о\й">
                  <c:v>3.1549999999999998</c:v>
                </c:pt>
                <c:pt idx="454" formatCode="\О\с\н\о\в\н\о\й">
                  <c:v>3.2040000000000002</c:v>
                </c:pt>
                <c:pt idx="455" formatCode="\О\с\н\о\в\н\о\й">
                  <c:v>3.17</c:v>
                </c:pt>
                <c:pt idx="456" formatCode="\О\с\н\о\в\н\о\й">
                  <c:v>3.2450000000000001</c:v>
                </c:pt>
                <c:pt idx="457" formatCode="\О\с\н\о\в\н\о\й">
                  <c:v>3.1640000000000001</c:v>
                </c:pt>
                <c:pt idx="458" formatCode="\О\с\н\о\в\н\о\й">
                  <c:v>3.3359999999999999</c:v>
                </c:pt>
                <c:pt idx="459" formatCode="\О\с\н\о\в\н\о\й">
                  <c:v>3.2240000000000002</c:v>
                </c:pt>
                <c:pt idx="460" formatCode="\О\с\н\о\в\н\о\й">
                  <c:v>3.2349999999999999</c:v>
                </c:pt>
                <c:pt idx="461" formatCode="\О\с\н\о\в\н\о\й">
                  <c:v>3.2730000000000001</c:v>
                </c:pt>
                <c:pt idx="462" formatCode="\О\с\н\о\в\н\о\й">
                  <c:v>3.24</c:v>
                </c:pt>
                <c:pt idx="463" formatCode="\О\с\н\о\в\н\о\й">
                  <c:v>3.2410000000000001</c:v>
                </c:pt>
                <c:pt idx="464" formatCode="\О\с\н\о\в\н\о\й">
                  <c:v>3.226</c:v>
                </c:pt>
                <c:pt idx="465" formatCode="\О\с\н\о\в\н\о\й">
                  <c:v>3.1640000000000001</c:v>
                </c:pt>
                <c:pt idx="468" formatCode="\О\с\н\о\в\н\о\й">
                  <c:v>3.3479999999999999</c:v>
                </c:pt>
                <c:pt idx="469" formatCode="\О\с\н\о\в\н\о\й">
                  <c:v>3.3290000000000002</c:v>
                </c:pt>
                <c:pt idx="470" formatCode="\О\с\н\о\в\н\о\й">
                  <c:v>3.282</c:v>
                </c:pt>
                <c:pt idx="471" formatCode="\О\с\н\о\в\н\о\й">
                  <c:v>3.2519999999999998</c:v>
                </c:pt>
                <c:pt idx="472" formatCode="\О\с\н\о\в\н\о\й">
                  <c:v>3.2320000000000002</c:v>
                </c:pt>
                <c:pt idx="473" formatCode="\О\с\н\о\в\н\о\й">
                  <c:v>3.2829999999999999</c:v>
                </c:pt>
                <c:pt idx="474" formatCode="\О\с\н\о\в\н\о\й">
                  <c:v>3.24</c:v>
                </c:pt>
                <c:pt idx="475" formatCode="\О\с\н\о\в\н\о\й">
                  <c:v>3.29</c:v>
                </c:pt>
                <c:pt idx="476" formatCode="\О\с\н\о\в\н\о\й">
                  <c:v>3.3439999999999999</c:v>
                </c:pt>
                <c:pt idx="477" formatCode="\О\с\н\о\в\н\о\й">
                  <c:v>3.282</c:v>
                </c:pt>
                <c:pt idx="478" formatCode="\О\с\н\о\в\н\о\й">
                  <c:v>3.363</c:v>
                </c:pt>
                <c:pt idx="479" formatCode="\О\с\н\о\в\н\о\й">
                  <c:v>3.3029999999999999</c:v>
                </c:pt>
                <c:pt idx="480" formatCode="\О\с\н\о\в\н\о\й">
                  <c:v>3.28</c:v>
                </c:pt>
                <c:pt idx="481" formatCode="\О\с\н\о\в\н\о\й">
                  <c:v>3.3370000000000002</c:v>
                </c:pt>
                <c:pt idx="482" formatCode="\О\с\н\о\в\н\о\й">
                  <c:v>3.395</c:v>
                </c:pt>
                <c:pt idx="483" formatCode="\О\с\н\о\в\н\о\й">
                  <c:v>3.2909999999999999</c:v>
                </c:pt>
                <c:pt idx="484" formatCode="\О\с\н\о\в\н\о\й">
                  <c:v>3.319</c:v>
                </c:pt>
                <c:pt idx="485" formatCode="\О\с\н\о\в\н\о\й">
                  <c:v>3.2440000000000002</c:v>
                </c:pt>
                <c:pt idx="486" formatCode="\О\с\н\о\в\н\о\й">
                  <c:v>3.298</c:v>
                </c:pt>
                <c:pt idx="487" formatCode="\О\с\н\о\в\н\о\й">
                  <c:v>3.2890000000000001</c:v>
                </c:pt>
                <c:pt idx="488" formatCode="\О\с\н\о\в\н\о\й">
                  <c:v>3.2519999999999998</c:v>
                </c:pt>
                <c:pt idx="489" formatCode="\О\с\н\о\в\н\о\й">
                  <c:v>3.1440000000000001</c:v>
                </c:pt>
                <c:pt idx="490" formatCode="\О\с\н\о\в\н\о\й">
                  <c:v>2.9849999999999999</c:v>
                </c:pt>
                <c:pt idx="491" formatCode="\О\с\н\о\в\н\о\й">
                  <c:v>2.9750000000000001</c:v>
                </c:pt>
                <c:pt idx="492" formatCode="\О\с\н\о\в\н\о\й">
                  <c:v>3.05</c:v>
                </c:pt>
                <c:pt idx="493" formatCode="\О\с\н\о\в\н\о\й">
                  <c:v>3.008</c:v>
                </c:pt>
                <c:pt idx="494" formatCode="\О\с\н\о\в\н\о\й">
                  <c:v>3.0350000000000001</c:v>
                </c:pt>
                <c:pt idx="495" formatCode="\О\с\н\о\в\н\о\й">
                  <c:v>3.1040000000000001</c:v>
                </c:pt>
                <c:pt idx="496" formatCode="\О\с\н\о\в\н\о\й">
                  <c:v>3.0550000000000002</c:v>
                </c:pt>
                <c:pt idx="497" formatCode="\О\с\н\о\в\н\о\й">
                  <c:v>2.9860000000000002</c:v>
                </c:pt>
                <c:pt idx="498" formatCode="\О\с\н\о\в\н\о\й">
                  <c:v>2.9380000000000002</c:v>
                </c:pt>
                <c:pt idx="499" formatCode="\О\с\н\о\в\н\о\й">
                  <c:v>2.8809999999999998</c:v>
                </c:pt>
                <c:pt idx="500" formatCode="\О\с\н\о\в\н\о\й">
                  <c:v>2.903</c:v>
                </c:pt>
                <c:pt idx="501" formatCode="\О\с\н\о\в\н\о\й">
                  <c:v>2.9249999999999998</c:v>
                </c:pt>
                <c:pt idx="502" formatCode="\О\с\н\о\в\н\о\й">
                  <c:v>2.8540000000000001</c:v>
                </c:pt>
                <c:pt idx="503" formatCode="\О\с\н\о\в\н\о\й">
                  <c:v>2.9350000000000001</c:v>
                </c:pt>
                <c:pt idx="504" formatCode="\О\с\н\о\в\н\о\й">
                  <c:v>2.9489999999999998</c:v>
                </c:pt>
                <c:pt idx="505" formatCode="\О\с\н\о\в\н\о\й">
                  <c:v>2.8919999999999999</c:v>
                </c:pt>
                <c:pt idx="506" formatCode="\О\с\н\о\в\н\о\й">
                  <c:v>2.726</c:v>
                </c:pt>
                <c:pt idx="507" formatCode="\О\с\н\о\в\н\о\й">
                  <c:v>2.6120000000000001</c:v>
                </c:pt>
                <c:pt idx="508" formatCode="\О\с\н\о\в\н\о\й">
                  <c:v>2.5750000000000002</c:v>
                </c:pt>
                <c:pt idx="509" formatCode="\О\с\н\о\в\н\о\й">
                  <c:v>2.5369999999999999</c:v>
                </c:pt>
                <c:pt idx="510" formatCode="0.000">
                  <c:v>2.5565482233502537</c:v>
                </c:pt>
                <c:pt idx="511" formatCode="0.000">
                  <c:v>2.4408121827411167</c:v>
                </c:pt>
                <c:pt idx="512" formatCode="0.000">
                  <c:v>2.3886598984771572</c:v>
                </c:pt>
                <c:pt idx="513" formatCode="0.000">
                  <c:v>2.4146395939086296</c:v>
                </c:pt>
                <c:pt idx="514" formatCode="0.000">
                  <c:v>2.3070152284263958</c:v>
                </c:pt>
                <c:pt idx="515" formatCode="0.000">
                  <c:v>2.2319086294416244</c:v>
                </c:pt>
                <c:pt idx="516" formatCode="0.000">
                  <c:v>2.1031472081218272</c:v>
                </c:pt>
                <c:pt idx="517" formatCode="0.000">
                  <c:v>2.1634517766497461</c:v>
                </c:pt>
                <c:pt idx="518" formatCode="0.000">
                  <c:v>2.233502538071066</c:v>
                </c:pt>
                <c:pt idx="519" formatCode="0.000">
                  <c:v>2.2506598984771573</c:v>
                </c:pt>
                <c:pt idx="520" formatCode="0.000">
                  <c:v>2.2001015228426395</c:v>
                </c:pt>
                <c:pt idx="521" formatCode="0.000">
                  <c:v>2.1191878172588834</c:v>
                </c:pt>
                <c:pt idx="522" formatCode="\О\с\н\о\в\н\о\й">
                  <c:v>2.1459999999999999</c:v>
                </c:pt>
                <c:pt idx="523" formatCode="\О\с\н\о\в\н\о\й">
                  <c:v>2.2879999999999998</c:v>
                </c:pt>
                <c:pt idx="524" formatCode="\О\с\н\о\в\н\о\й">
                  <c:v>2.3679999999999999</c:v>
                </c:pt>
                <c:pt idx="525" formatCode="\О\с\н\о\в\н\о\й">
                  <c:v>2.2200000000000002</c:v>
                </c:pt>
                <c:pt idx="526" formatCode="\О\с\н\о\в\н\о\й">
                  <c:v>2.3180000000000001</c:v>
                </c:pt>
                <c:pt idx="527" formatCode="\О\с\н\о\в\н\о\й">
                  <c:v>2.266</c:v>
                </c:pt>
                <c:pt idx="528" formatCode="\О\с\н\о\в\н\о\й">
                  <c:v>2.391</c:v>
                </c:pt>
                <c:pt idx="529" formatCode="\О\с\н\о\в\н\о\й">
                  <c:v>2.2930000000000001</c:v>
                </c:pt>
                <c:pt idx="530" formatCode="\О\с\н\о\в\н\о\й">
                  <c:v>2.2879999999999998</c:v>
                </c:pt>
                <c:pt idx="531" formatCode="\О\с\н\о\в\н\о\й">
                  <c:v>2.2610000000000001</c:v>
                </c:pt>
                <c:pt idx="532" formatCode="\О\с\н\о\в\н\о\й">
                  <c:v>2.2730000000000001</c:v>
                </c:pt>
                <c:pt idx="533" formatCode="\О\с\н\о\в\н\о\й">
                  <c:v>2.3519999999999999</c:v>
                </c:pt>
                <c:pt idx="534" formatCode="\О\с\н\о\в\н\о\й">
                  <c:v>2.2629999999999999</c:v>
                </c:pt>
                <c:pt idx="535" formatCode="\О\с\н\о\в\н\о\й">
                  <c:v>2.3540000000000001</c:v>
                </c:pt>
                <c:pt idx="536" formatCode="\О\с\н\о\в\н\о\й">
                  <c:v>2.3730000000000002</c:v>
                </c:pt>
                <c:pt idx="537" formatCode="\О\с\н\о\в\н\о\й">
                  <c:v>2.3479999999999999</c:v>
                </c:pt>
                <c:pt idx="538" formatCode="\О\с\н\о\в\н\о\й">
                  <c:v>2.3849999999999998</c:v>
                </c:pt>
                <c:pt idx="539" formatCode="\О\с\н\о\в\н\о\й">
                  <c:v>2.4060000000000001</c:v>
                </c:pt>
                <c:pt idx="540" formatCode="\О\с\н\о\в\н\о\й">
                  <c:v>2.4039999999999999</c:v>
                </c:pt>
                <c:pt idx="541" formatCode="\О\с\н\о\в\н\о\й">
                  <c:v>2.2829999999999999</c:v>
                </c:pt>
                <c:pt idx="542" formatCode="\О\с\н\о\в\н\о\й">
                  <c:v>2.319</c:v>
                </c:pt>
                <c:pt idx="543" formatCode="\О\с\н\о\в\н\о\й">
                  <c:v>2.4020000000000001</c:v>
                </c:pt>
                <c:pt idx="544" formatCode="\О\с\н\о\в\н\о\й">
                  <c:v>2.298</c:v>
                </c:pt>
                <c:pt idx="545" formatCode="\О\с\н\о\в\н\о\й">
                  <c:v>2.3570000000000002</c:v>
                </c:pt>
                <c:pt idx="546" formatCode="\О\с\н\о\в\н\о\й">
                  <c:v>2.387</c:v>
                </c:pt>
                <c:pt idx="547" formatCode="\О\с\н\о\в\н\о\й">
                  <c:v>2.3959999999999999</c:v>
                </c:pt>
                <c:pt idx="548" formatCode="\О\с\н\о\в\н\о\й">
                  <c:v>2.3849999999999998</c:v>
                </c:pt>
                <c:pt idx="549" formatCode="\О\с\н\о\в\н\о\й">
                  <c:v>2.2949999999999999</c:v>
                </c:pt>
                <c:pt idx="550" formatCode="\О\с\н\о\в\н\о\й">
                  <c:v>2.383</c:v>
                </c:pt>
                <c:pt idx="551" formatCode="\О\с\н\о\в\н\о\й">
                  <c:v>2.258</c:v>
                </c:pt>
                <c:pt idx="552" formatCode="\О\с\н\о\в\н\о\й">
                  <c:v>2.355</c:v>
                </c:pt>
                <c:pt idx="553" formatCode="\О\с\н\о\в\н\о\й">
                  <c:v>2.39</c:v>
                </c:pt>
                <c:pt idx="554" formatCode="\О\с\н\о\в\н\о\й">
                  <c:v>2.407</c:v>
                </c:pt>
                <c:pt idx="555" formatCode="\О\с\н\о\в\н\о\й">
                  <c:v>2.3889999999999998</c:v>
                </c:pt>
                <c:pt idx="556" formatCode="\О\с\н\о\в\н\о\й">
                  <c:v>2.1819999999999999</c:v>
                </c:pt>
                <c:pt idx="557" formatCode="\О\с\н\о\в\н\о\й">
                  <c:v>2.2989999999999999</c:v>
                </c:pt>
                <c:pt idx="558" formatCode="\О\с\н\о\в\н\о\й">
                  <c:v>2.3340000000000001</c:v>
                </c:pt>
                <c:pt idx="559" formatCode="\О\с\н\о\в\н\о\й">
                  <c:v>2.4289999999999998</c:v>
                </c:pt>
                <c:pt idx="560" formatCode="\О\с\н\о\в\н\о\й">
                  <c:v>2.5609999999999999</c:v>
                </c:pt>
                <c:pt idx="561" formatCode="\О\с\н\о\в\н\о\й">
                  <c:v>2.6059999999999999</c:v>
                </c:pt>
                <c:pt idx="562" formatCode="\О\с\н\о\в\н\о\й">
                  <c:v>2.6669999999999998</c:v>
                </c:pt>
                <c:pt idx="563" formatCode="\О\с\н\о\в\н\о\й">
                  <c:v>2.6840000000000002</c:v>
                </c:pt>
                <c:pt idx="570" formatCode="\О\с\н\о\в\н\о\й">
                  <c:v>2.3279999999999998</c:v>
                </c:pt>
                <c:pt idx="571" formatCode="\О\с\н\о\в\н\о\й">
                  <c:v>2.65</c:v>
                </c:pt>
                <c:pt idx="572" formatCode="\О\с\н\о\в\н\о\й">
                  <c:v>2.6680000000000001</c:v>
                </c:pt>
                <c:pt idx="573" formatCode="\О\с\н\о\в\н\о\й">
                  <c:v>2.7530000000000001</c:v>
                </c:pt>
                <c:pt idx="574" formatCode="\О\с\н\о\в\н\о\й">
                  <c:v>2.6459999999999999</c:v>
                </c:pt>
                <c:pt idx="575" formatCode="\О\с\н\о\в\н\о\й">
                  <c:v>2.742</c:v>
                </c:pt>
                <c:pt idx="576" formatCode="\О\с\н\о\в\н\о\й">
                  <c:v>2.7639999999999998</c:v>
                </c:pt>
                <c:pt idx="577" formatCode="\О\с\н\о\в\н\о\й">
                  <c:v>2.754</c:v>
                </c:pt>
                <c:pt idx="578" formatCode="\О\с\н\о\в\н\о\й">
                  <c:v>2.6840000000000002</c:v>
                </c:pt>
                <c:pt idx="579" formatCode="\О\с\н\о\в\н\о\й">
                  <c:v>2.78</c:v>
                </c:pt>
                <c:pt idx="580" formatCode="\О\с\н\о\в\н\о\й">
                  <c:v>2.85</c:v>
                </c:pt>
                <c:pt idx="581" formatCode="\О\с\н\о\в\н\о\й">
                  <c:v>2.7629999999999999</c:v>
                </c:pt>
                <c:pt idx="582" formatCode="\О\с\н\о\в\н\о\й">
                  <c:v>2.8460000000000001</c:v>
                </c:pt>
                <c:pt idx="583" formatCode="\О\с\н\о\в\н\о\й">
                  <c:v>2.8730000000000002</c:v>
                </c:pt>
                <c:pt idx="584" formatCode="\О\с\н\о\в\н\о\й">
                  <c:v>2.9969999999999999</c:v>
                </c:pt>
                <c:pt idx="585" formatCode="\О\с\н\о\в\н\о\й">
                  <c:v>3.0190000000000001</c:v>
                </c:pt>
                <c:pt idx="586" formatCode="\О\с\н\о\в\н\о\й">
                  <c:v>3.02</c:v>
                </c:pt>
                <c:pt idx="587" formatCode="\О\с\н\о\в\н\о\й">
                  <c:v>3.0259999999999998</c:v>
                </c:pt>
                <c:pt idx="588" formatCode="\О\с\н\о\в\н\о\й">
                  <c:v>3.0760000000000001</c:v>
                </c:pt>
                <c:pt idx="589" formatCode="\О\с\н\о\в\н\о\й">
                  <c:v>3.1150000000000002</c:v>
                </c:pt>
                <c:pt idx="590" formatCode="\О\с\н\о\в\н\о\й">
                  <c:v>3.1659999999999999</c:v>
                </c:pt>
                <c:pt idx="591" formatCode="\О\с\н\о\в\н\о\й">
                  <c:v>3.0529999999999999</c:v>
                </c:pt>
                <c:pt idx="592" formatCode="\О\с\н\о\в\н\о\й">
                  <c:v>3.1680000000000001</c:v>
                </c:pt>
                <c:pt idx="593" formatCode="\О\с\н\о\в\н\о\й">
                  <c:v>3.0329999999999999</c:v>
                </c:pt>
                <c:pt idx="594" formatCode="\О\с\н\о\в\н\о\й">
                  <c:v>3.206</c:v>
                </c:pt>
                <c:pt idx="595" formatCode="\О\с\н\о\в\н\о\й">
                  <c:v>3.1659999999999999</c:v>
                </c:pt>
                <c:pt idx="596" formatCode="\О\с\н\о\в\н\о\й">
                  <c:v>3.1739999999999999</c:v>
                </c:pt>
                <c:pt idx="597" formatCode="\О\с\н\о\в\н\о\й">
                  <c:v>3.157</c:v>
                </c:pt>
                <c:pt idx="598" formatCode="\О\с\н\о\в\н\о\й">
                  <c:v>3.29</c:v>
                </c:pt>
                <c:pt idx="599" formatCode="\О\с\н\о\в\н\о\й">
                  <c:v>3.2519999999999998</c:v>
                </c:pt>
                <c:pt idx="600" formatCode="\О\с\н\о\в\н\о\й">
                  <c:v>3.343</c:v>
                </c:pt>
                <c:pt idx="601" formatCode="\О\с\н\о\в\н\о\й">
                  <c:v>3.2959999999999998</c:v>
                </c:pt>
                <c:pt idx="602" formatCode="\О\с\н\о\в\н\о\й">
                  <c:v>3.32</c:v>
                </c:pt>
                <c:pt idx="603" formatCode="\О\с\н\о\в\н\о\й">
                  <c:v>3.3410000000000002</c:v>
                </c:pt>
                <c:pt idx="604" formatCode="\О\с\н\о\в\н\о\й">
                  <c:v>3.2829999999999999</c:v>
                </c:pt>
                <c:pt idx="605" formatCode="\О\с\н\о\в\н\о\й">
                  <c:v>3.3130000000000002</c:v>
                </c:pt>
                <c:pt idx="606" formatCode="\О\с\н\о\в\н\о\й">
                  <c:v>3.2320000000000002</c:v>
                </c:pt>
                <c:pt idx="607" formatCode="\О\с\н\о\в\н\о\й">
                  <c:v>3.2360000000000002</c:v>
                </c:pt>
                <c:pt idx="608" formatCode="\О\с\н\о\в\н\о\й">
                  <c:v>3.2559999999999998</c:v>
                </c:pt>
                <c:pt idx="609" formatCode="\О\с\н\о\в\н\о\й">
                  <c:v>3.2559999999999998</c:v>
                </c:pt>
                <c:pt idx="610" formatCode="\О\с\н\о\в\н\о\й">
                  <c:v>3.278</c:v>
                </c:pt>
                <c:pt idx="611" formatCode="0.000">
                  <c:v>3.22</c:v>
                </c:pt>
                <c:pt idx="612" formatCode="\О\с\н\о\в\н\о\й">
                  <c:v>3.3180000000000001</c:v>
                </c:pt>
                <c:pt idx="613" formatCode="0.000">
                  <c:v>3.34</c:v>
                </c:pt>
                <c:pt idx="614" formatCode="\О\с\н\о\в\н\о\й">
                  <c:v>3.4220000000000002</c:v>
                </c:pt>
                <c:pt idx="615" formatCode="0.000">
                  <c:v>3.4630000000000001</c:v>
                </c:pt>
                <c:pt idx="616" formatCode="0.000">
                  <c:v>3.4470000000000001</c:v>
                </c:pt>
                <c:pt idx="617" formatCode="0.000">
                  <c:v>3.45</c:v>
                </c:pt>
                <c:pt idx="618" formatCode="\О\с\н\о\в\н\о\й">
                  <c:v>3.4929999999999999</c:v>
                </c:pt>
                <c:pt idx="619" formatCode="\О\с\н\о\в\н\о\й">
                  <c:v>3.4289999999999998</c:v>
                </c:pt>
                <c:pt idx="620" formatCode="\О\с\н\о\в\н\о\й">
                  <c:v>3.569</c:v>
                </c:pt>
                <c:pt idx="621" formatCode="\О\с\н\о\в\н\о\й">
                  <c:v>3.6240000000000001</c:v>
                </c:pt>
                <c:pt idx="622" formatCode="\О\с\н\о\в\н\о\й">
                  <c:v>3.6339999999999999</c:v>
                </c:pt>
                <c:pt idx="623" formatCode="\О\с\н\о\в\н\о\й">
                  <c:v>3.6669999999999998</c:v>
                </c:pt>
                <c:pt idx="624" formatCode="\О\с\н\о\в\н\о\й">
                  <c:v>3.6960000000000002</c:v>
                </c:pt>
                <c:pt idx="625" formatCode="\О\с\н\о\в\н\о\й">
                  <c:v>3.5880000000000001</c:v>
                </c:pt>
                <c:pt idx="626" formatCode="\О\с\н\о\в\н\о\й">
                  <c:v>3.673</c:v>
                </c:pt>
                <c:pt idx="627" formatCode="\О\с\н\о\в\н\о\й">
                  <c:v>3.6339999999999999</c:v>
                </c:pt>
                <c:pt idx="628" formatCode="\О\с\н\о\в\н\о\й">
                  <c:v>3.633</c:v>
                </c:pt>
                <c:pt idx="629" formatCode="\О\с\н\о\в\н\о\й">
                  <c:v>3.702</c:v>
                </c:pt>
                <c:pt idx="630" formatCode="\О\с\н\о\в\н\о\й">
                  <c:v>3.5219999999999998</c:v>
                </c:pt>
                <c:pt idx="631" formatCode="0.000">
                  <c:v>3.47</c:v>
                </c:pt>
                <c:pt idx="632" formatCode="0.000">
                  <c:v>3.3570000000000002</c:v>
                </c:pt>
                <c:pt idx="633" formatCode="0.000">
                  <c:v>3.26</c:v>
                </c:pt>
                <c:pt idx="634" formatCode="0.000">
                  <c:v>3.3319999999999999</c:v>
                </c:pt>
                <c:pt idx="635" formatCode="0.000">
                  <c:v>3.2250000000000001</c:v>
                </c:pt>
                <c:pt idx="636" formatCode="0.000">
                  <c:v>3.2589999999999999</c:v>
                </c:pt>
                <c:pt idx="637" formatCode="0.000">
                  <c:v>3.18</c:v>
                </c:pt>
                <c:pt idx="638" formatCode="0.000">
                  <c:v>3.2280000000000002</c:v>
                </c:pt>
                <c:pt idx="639" formatCode="0.000">
                  <c:v>3.214</c:v>
                </c:pt>
                <c:pt idx="640" formatCode="0.000">
                  <c:v>3.2229999999999999</c:v>
                </c:pt>
                <c:pt idx="641" formatCode="0.000">
                  <c:v>3.2120000000000002</c:v>
                </c:pt>
                <c:pt idx="642" formatCode="\О\с\н\о\в\н\о\й">
                  <c:v>3.2280000000000002</c:v>
                </c:pt>
                <c:pt idx="643" formatCode="\О\с\н\о\в\н\о\й">
                  <c:v>3.278</c:v>
                </c:pt>
                <c:pt idx="644" formatCode="\О\с\н\о\в\н\о\й">
                  <c:v>3.137</c:v>
                </c:pt>
                <c:pt idx="645" formatCode="\О\с\н\о\в\н\о\й">
                  <c:v>3.048</c:v>
                </c:pt>
                <c:pt idx="646" formatCode="\О\с\н\о\в\н\о\й">
                  <c:v>3.0510000000000002</c:v>
                </c:pt>
                <c:pt idx="647" formatCode="0.000">
                  <c:v>2.96</c:v>
                </c:pt>
                <c:pt idx="648" formatCode="\О\с\н\о\в\н\о\й">
                  <c:v>2.9550000000000001</c:v>
                </c:pt>
                <c:pt idx="649" formatCode="\О\с\н\о\в\н\о\й">
                  <c:v>2.9820000000000002</c:v>
                </c:pt>
                <c:pt idx="650" formatCode="\О\с\н\о\в\н\о\й">
                  <c:v>2.9609999999999999</c:v>
                </c:pt>
                <c:pt idx="651" formatCode="\О\с\н\о\в\н\о\й">
                  <c:v>2.964</c:v>
                </c:pt>
                <c:pt idx="652" formatCode="\О\с\н\о\в\н\о\й">
                  <c:v>2.992</c:v>
                </c:pt>
                <c:pt idx="653" formatCode="\О\с\н\о\в\н\о\й">
                  <c:v>3.1040000000000001</c:v>
                </c:pt>
                <c:pt idx="654" formatCode="\О\с\н\о\в\н\о\й">
                  <c:v>2.8809999999999998</c:v>
                </c:pt>
                <c:pt idx="655" formatCode="\О\с\н\о\в\н\о\й">
                  <c:v>2.8279999999999998</c:v>
                </c:pt>
                <c:pt idx="656" formatCode="0.000">
                  <c:v>2.6680000000000001</c:v>
                </c:pt>
                <c:pt idx="657" formatCode="0.000">
                  <c:v>2.7919999999999998</c:v>
                </c:pt>
                <c:pt idx="658" formatCode="0.000">
                  <c:v>2.8239999999999998</c:v>
                </c:pt>
                <c:pt idx="659" formatCode="0.000">
                  <c:v>2.7370000000000001</c:v>
                </c:pt>
                <c:pt idx="660" formatCode="0.000">
                  <c:v>2.6190000000000002</c:v>
                </c:pt>
                <c:pt idx="661" formatCode="0.000">
                  <c:v>2.5779999999999998</c:v>
                </c:pt>
                <c:pt idx="662" formatCode="0.000">
                  <c:v>2.66</c:v>
                </c:pt>
                <c:pt idx="663" formatCode="\О\с\н\о\в\н\о\й">
                  <c:v>2.6080000000000001</c:v>
                </c:pt>
                <c:pt idx="664" formatCode="\О\с\н\о\в\н\о\й">
                  <c:v>2.669</c:v>
                </c:pt>
                <c:pt idx="665" formatCode="\О\с\н\о\в\н\о\й">
                  <c:v>2.6890000000000001</c:v>
                </c:pt>
                <c:pt idx="666" formatCode="\О\с\н\о\в\н\о\й">
                  <c:v>2.641</c:v>
                </c:pt>
                <c:pt idx="667" formatCode="\О\с\н\о\в\н\о\й">
                  <c:v>2.657</c:v>
                </c:pt>
                <c:pt idx="668" formatCode="\О\с\н\о\в\н\о\й">
                  <c:v>2.589</c:v>
                </c:pt>
                <c:pt idx="669" formatCode="\О\с\н\о\в\н\о\й">
                  <c:v>2.577</c:v>
                </c:pt>
                <c:pt idx="670" formatCode="\О\с\н\о\в\н\о\й">
                  <c:v>2.4969999999999999</c:v>
                </c:pt>
                <c:pt idx="671" formatCode="\О\с\н\о\в\н\о\й">
                  <c:v>2.4790000000000001</c:v>
                </c:pt>
                <c:pt idx="672" formatCode="0.000">
                  <c:v>2.5099999999999998</c:v>
                </c:pt>
                <c:pt idx="673" formatCode="0.000">
                  <c:v>2.367</c:v>
                </c:pt>
                <c:pt idx="674" formatCode="0.000">
                  <c:v>2.5150000000000001</c:v>
                </c:pt>
                <c:pt idx="675" formatCode="0.000">
                  <c:v>2.4929999999999999</c:v>
                </c:pt>
                <c:pt idx="676" formatCode="0.000">
                  <c:v>2.4900000000000002</c:v>
                </c:pt>
                <c:pt idx="677" formatCode="0.000">
                  <c:v>2.472</c:v>
                </c:pt>
                <c:pt idx="678" formatCode="\О\с\н\о\в\н\о\й">
                  <c:v>2.5030000000000001</c:v>
                </c:pt>
                <c:pt idx="679" formatCode="\О\с\н\о\в\н\о\й">
                  <c:v>2.4609999999999999</c:v>
                </c:pt>
                <c:pt idx="680" formatCode="\О\с\н\о\в\н\о\й">
                  <c:v>2.4649999999999999</c:v>
                </c:pt>
                <c:pt idx="681" formatCode="0.000">
                  <c:v>2.46</c:v>
                </c:pt>
                <c:pt idx="682" formatCode="\О\с\н\о\в\н\о\й">
                  <c:v>2.5089999999999999</c:v>
                </c:pt>
                <c:pt idx="683" formatCode="\О\с\н\о\в\н\о\й">
                  <c:v>2.5030000000000001</c:v>
                </c:pt>
                <c:pt idx="684" formatCode="\О\с\н\о\в\н\о\й">
                  <c:v>2.532</c:v>
                </c:pt>
                <c:pt idx="685" formatCode="0.000">
                  <c:v>2.5099999999999998</c:v>
                </c:pt>
                <c:pt idx="686" formatCode="\О\с\н\о\в\н\о\й">
                  <c:v>2.5470000000000002</c:v>
                </c:pt>
                <c:pt idx="687" formatCode="0.000">
                  <c:v>2.58</c:v>
                </c:pt>
                <c:pt idx="688" formatCode="\О\с\н\о\в\н\о\й">
                  <c:v>2.6139999999999999</c:v>
                </c:pt>
                <c:pt idx="689" formatCode="\О\с\н\о\в\н\о\й">
                  <c:v>2.4660000000000002</c:v>
                </c:pt>
                <c:pt idx="690" formatCode="0.000">
                  <c:v>2.56</c:v>
                </c:pt>
                <c:pt idx="691" formatCode="\О\с\н\о\в\н\о\й">
                  <c:v>2.5009999999999999</c:v>
                </c:pt>
                <c:pt idx="692" formatCode="\О\с\н\о\в\н\о\й">
                  <c:v>2.4740000000000002</c:v>
                </c:pt>
                <c:pt idx="693" formatCode="\О\с\н\о\в\н\о\й">
                  <c:v>2.4159999999999999</c:v>
                </c:pt>
                <c:pt idx="694" formatCode="\О\с\н\о\в\н\о\й">
                  <c:v>2.5350000000000001</c:v>
                </c:pt>
                <c:pt idx="695" formatCode="0.000">
                  <c:v>2.57</c:v>
                </c:pt>
                <c:pt idx="696" formatCode="\О\с\н\о\в\н\о\й">
                  <c:v>2.6190000000000002</c:v>
                </c:pt>
                <c:pt idx="697" formatCode="\О\с\н\о\в\н\о\й">
                  <c:v>2.6890000000000001</c:v>
                </c:pt>
                <c:pt idx="698" formatCode="\О\с\н\о\в\н\о\й">
                  <c:v>2.6749999999999998</c:v>
                </c:pt>
                <c:pt idx="699" formatCode="\О\с\н\о\в\н\о\й">
                  <c:v>2.734</c:v>
                </c:pt>
                <c:pt idx="700" formatCode="\О\с\н\о\в\н\о\й">
                  <c:v>2.8050000000000002</c:v>
                </c:pt>
                <c:pt idx="701" formatCode="\О\с\н\о\в\н\о\й">
                  <c:v>2.7970000000000002</c:v>
                </c:pt>
                <c:pt idx="702" formatCode="\О\с\н\о\в\н\о\й">
                  <c:v>2.891</c:v>
                </c:pt>
                <c:pt idx="703" formatCode="\О\с\н\о\в\н\о\й">
                  <c:v>3.0129999999999999</c:v>
                </c:pt>
                <c:pt idx="704" formatCode="\О\с\н\о\в\н\о\й">
                  <c:v>3.0070000000000001</c:v>
                </c:pt>
                <c:pt idx="705" formatCode="\О\с\н\о\в\н\о\й">
                  <c:v>3.0070000000000001</c:v>
                </c:pt>
                <c:pt idx="706" formatCode="\О\с\н\о\в\н\о\й">
                  <c:v>3.0219999999999998</c:v>
                </c:pt>
                <c:pt idx="707" formatCode="\О\с\н\о\в\н\о\й">
                  <c:v>3.1240000000000001</c:v>
                </c:pt>
                <c:pt idx="708" formatCode="\О\с\н\о\в\н\о\й">
                  <c:v>3.089</c:v>
                </c:pt>
                <c:pt idx="709" formatCode="\О\с\н\о\в\н\о\й">
                  <c:v>3.0990000000000002</c:v>
                </c:pt>
                <c:pt idx="710" formatCode="\О\с\н\о\в\н\о\й">
                  <c:v>3.1619999999999999</c:v>
                </c:pt>
                <c:pt idx="711" formatCode="\О\с\н\о\в\н\о\й">
                  <c:v>3.2040000000000002</c:v>
                </c:pt>
                <c:pt idx="712" formatCode="\О\с\н\о\в\н\о\й">
                  <c:v>3.2850000000000001</c:v>
                </c:pt>
                <c:pt idx="713" formatCode="\О\с\н\о\в\н\о\й">
                  <c:v>3.319</c:v>
                </c:pt>
                <c:pt idx="714" formatCode="\О\с\н\о\в\н\о\й">
                  <c:v>3.3250000000000002</c:v>
                </c:pt>
                <c:pt idx="715" formatCode="\О\с\н\о\в\н\о\й">
                  <c:v>3.379</c:v>
                </c:pt>
                <c:pt idx="716" formatCode="\О\с\н\о\в\н\о\й">
                  <c:v>3.3980000000000001</c:v>
                </c:pt>
                <c:pt idx="717" formatCode="\О\с\н\о\в\н\о\й">
                  <c:v>3.367</c:v>
                </c:pt>
                <c:pt idx="718" formatCode="\О\с\н\о\в\н\о\й">
                  <c:v>3.5219999999999998</c:v>
                </c:pt>
                <c:pt idx="719" formatCode="\О\с\н\о\в\н\о\й">
                  <c:v>3.6179999999999999</c:v>
                </c:pt>
                <c:pt idx="720" formatCode="\О\с\н\о\в\н\о\й">
                  <c:v>3.722</c:v>
                </c:pt>
                <c:pt idx="721" formatCode="\О\с\н\о\в\н\о\й">
                  <c:v>3.5059999999999998</c:v>
                </c:pt>
                <c:pt idx="722" formatCode="\О\с\н\о\в\н\о\й">
                  <c:v>3.355</c:v>
                </c:pt>
                <c:pt idx="723" formatCode="\О\с\н\о\в\н\о\й">
                  <c:v>3.3519999999999999</c:v>
                </c:pt>
                <c:pt idx="724" formatCode="\О\с\н\о\в\н\о\й">
                  <c:v>3.4910000000000001</c:v>
                </c:pt>
                <c:pt idx="725" formatCode="\О\с\н\о\в\н\о\й">
                  <c:v>3.4809999999999999</c:v>
                </c:pt>
                <c:pt idx="726" formatCode="0.000">
                  <c:v>3.52</c:v>
                </c:pt>
                <c:pt idx="727" formatCode="\О\с\н\о\в\н\о\й">
                  <c:v>3.5169999999999999</c:v>
                </c:pt>
                <c:pt idx="728" formatCode="\О\с\н\о\в\н\о\й">
                  <c:v>3.5150000000000001</c:v>
                </c:pt>
                <c:pt idx="729" formatCode="\О\с\н\о\в\н\о\й">
                  <c:v>3.5209999999999999</c:v>
                </c:pt>
                <c:pt idx="730" formatCode="\О\с\н\о\в\н\о\й">
                  <c:v>3.5270000000000001</c:v>
                </c:pt>
                <c:pt idx="731" formatCode="\О\с\н\о\в\н\о\й">
                  <c:v>3.6360000000000001</c:v>
                </c:pt>
                <c:pt idx="732" formatCode="\О\с\н\о\в\н\о\й">
                  <c:v>3.6829999999999998</c:v>
                </c:pt>
                <c:pt idx="733" formatCode="\О\с\н\о\в\н\о\й">
                  <c:v>3.5670000000000002</c:v>
                </c:pt>
                <c:pt idx="734" formatCode="\О\с\н\о\в\н\о\й">
                  <c:v>3.5960000000000001</c:v>
                </c:pt>
                <c:pt idx="735" formatCode="\О\с\н\о\в\н\о\й">
                  <c:v>3.6179999999999999</c:v>
                </c:pt>
                <c:pt idx="736" formatCode="\О\с\н\о\в\н\о\й">
                  <c:v>3.6520000000000001</c:v>
                </c:pt>
                <c:pt idx="737" formatCode="0.000">
                  <c:v>3.61</c:v>
                </c:pt>
                <c:pt idx="738" formatCode="\О\с\н\о\в\н\о\й">
                  <c:v>3.6360000000000001</c:v>
                </c:pt>
                <c:pt idx="739" formatCode="\О\с\н\о\в\н\о\й">
                  <c:v>3.6549999999999998</c:v>
                </c:pt>
                <c:pt idx="740" formatCode="\О\с\н\о\в\н\о\й">
                  <c:v>3.7320000000000002</c:v>
                </c:pt>
                <c:pt idx="741" formatCode="\О\с\н\о\в\н\о\й">
                  <c:v>3.6970000000000001</c:v>
                </c:pt>
                <c:pt idx="742" formatCode="\О\с\н\о\в\н\о\й">
                  <c:v>3.573</c:v>
                </c:pt>
                <c:pt idx="743" formatCode="\О\с\н\о\в\н\о\й">
                  <c:v>3.7160000000000002</c:v>
                </c:pt>
                <c:pt idx="744" formatCode="\О\с\н\о\в\н\о\й">
                  <c:v>3.6760000000000002</c:v>
                </c:pt>
                <c:pt idx="745" formatCode="0.000">
                  <c:v>3.63</c:v>
                </c:pt>
                <c:pt idx="746" formatCode="0.000">
                  <c:v>3.6930000000000001</c:v>
                </c:pt>
                <c:pt idx="747" formatCode="0.000">
                  <c:v>3.71</c:v>
                </c:pt>
                <c:pt idx="748" formatCode="\О\с\н\о\в\н\о\й">
                  <c:v>3.7050000000000001</c:v>
                </c:pt>
                <c:pt idx="749" formatCode="\О\с\н\о\в\н\о\й">
                  <c:v>3.7010000000000001</c:v>
                </c:pt>
                <c:pt idx="750" formatCode="\О\с\н\о\в\н\о\й">
                  <c:v>3.702</c:v>
                </c:pt>
                <c:pt idx="751" formatCode="0.000">
                  <c:v>3.7</c:v>
                </c:pt>
                <c:pt idx="752" formatCode="0.000">
                  <c:v>3.72</c:v>
                </c:pt>
                <c:pt idx="753" formatCode="0.000">
                  <c:v>3.6360000000000001</c:v>
                </c:pt>
                <c:pt idx="754" formatCode="0.000">
                  <c:v>3.66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173504"/>
        <c:axId val="99174080"/>
      </c:scatterChart>
      <c:valAx>
        <c:axId val="99173504"/>
        <c:scaling>
          <c:orientation val="minMax"/>
          <c:max val="2025"/>
          <c:min val="1955"/>
        </c:scaling>
        <c:delete val="0"/>
        <c:axPos val="b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sz="2000" dirty="0"/>
                  <a:t>Год</a:t>
                </a:r>
              </a:p>
            </c:rich>
          </c:tx>
          <c:layout>
            <c:manualLayout>
              <c:xMode val="edge"/>
              <c:yMode val="edge"/>
              <c:x val="0.51212526343971609"/>
              <c:y val="0.93452085156022169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99174080"/>
        <c:crosses val="autoZero"/>
        <c:crossBetween val="midCat"/>
        <c:majorUnit val="10"/>
        <c:minorUnit val="1"/>
      </c:valAx>
      <c:valAx>
        <c:axId val="99174080"/>
        <c:scaling>
          <c:orientation val="minMax"/>
          <c:max val="4"/>
          <c:min val="1.5"/>
        </c:scaling>
        <c:delete val="0"/>
        <c:axPos val="l"/>
        <c:title>
          <c:tx>
            <c:rich>
              <a:bodyPr/>
              <a:lstStyle/>
              <a:p>
                <a:pPr>
                  <a:defRPr sz="2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000" b="1" i="1" u="none" strike="noStrike" baseline="0">
                    <a:solidFill>
                      <a:srgbClr val="000000"/>
                    </a:solidFill>
                    <a:latin typeface="Arial Cyr"/>
                    <a:cs typeface="Arial Cyr"/>
                  </a:rPr>
                  <a:t>N</a:t>
                </a:r>
                <a:r>
                  <a:rPr lang="en-US" sz="2000" b="1" i="0" u="none" strike="noStrike" baseline="-25000">
                    <a:solidFill>
                      <a:srgbClr val="000000"/>
                    </a:solidFill>
                    <a:latin typeface="Arial Cyr"/>
                    <a:cs typeface="Arial Cyr"/>
                  </a:rPr>
                  <a:t>max</a:t>
                </a:r>
                <a:r>
                  <a:rPr lang="en-US" sz="2000" b="1" i="0" u="none" strike="noStrike" baseline="0">
                    <a:solidFill>
                      <a:srgbClr val="000000"/>
                    </a:solidFill>
                    <a:latin typeface="Arial Cyr"/>
                    <a:cs typeface="Arial Cyr"/>
                  </a:rPr>
                  <a:t>, </a:t>
                </a:r>
                <a:r>
                  <a:rPr lang="ru-RU" sz="2000" b="1" i="0" u="none" strike="noStrike" baseline="0">
                    <a:solidFill>
                      <a:srgbClr val="000000"/>
                    </a:solidFill>
                    <a:latin typeface="Arial Cyr"/>
                    <a:cs typeface="Arial Cyr"/>
                  </a:rPr>
                  <a:t>см</a:t>
                </a:r>
                <a:r>
                  <a:rPr lang="ru-RU" sz="2000" b="1" i="0" u="none" strike="noStrike" baseline="30000">
                    <a:solidFill>
                      <a:srgbClr val="000000"/>
                    </a:solidFill>
                    <a:latin typeface="Arial Cyr"/>
                    <a:cs typeface="Arial Cyr"/>
                  </a:rPr>
                  <a:t>-2</a:t>
                </a:r>
                <a:r>
                  <a:rPr lang="ru-RU" sz="2000" b="1" i="0" u="none" strike="noStrike" baseline="0">
                    <a:solidFill>
                      <a:srgbClr val="000000"/>
                    </a:solidFill>
                    <a:latin typeface="Arial Cyr"/>
                    <a:cs typeface="Arial Cyr"/>
                  </a:rPr>
                  <a:t> с</a:t>
                </a:r>
                <a:r>
                  <a:rPr lang="ru-RU" sz="2000" b="1" i="0" u="none" strike="noStrike" baseline="30000">
                    <a:solidFill>
                      <a:srgbClr val="000000"/>
                    </a:solidFill>
                    <a:latin typeface="Arial Cyr"/>
                    <a:cs typeface="Arial Cyr"/>
                  </a:rPr>
                  <a:t>-1</a:t>
                </a:r>
              </a:p>
            </c:rich>
          </c:tx>
          <c:layout>
            <c:manualLayout>
              <c:xMode val="edge"/>
              <c:yMode val="edge"/>
              <c:x val="9.6875450507657775E-3"/>
              <c:y val="0.29518606007582388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0"/>
        <c:majorTickMark val="out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99173504"/>
        <c:crosses val="autoZero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04272089753379"/>
          <c:y val="3.4200096940666606E-2"/>
          <c:w val="0.82301633160509802"/>
          <c:h val="0.81778295825607317"/>
        </c:manualLayout>
      </c:layout>
      <c:scatterChart>
        <c:scatterStyle val="lineMarker"/>
        <c:varyColors val="0"/>
        <c:ser>
          <c:idx val="0"/>
          <c:order val="0"/>
          <c:spPr>
            <a:ln w="6350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002060"/>
              </a:solidFill>
              <a:ln w="22225">
                <a:solidFill>
                  <a:srgbClr val="002060"/>
                </a:solidFill>
              </a:ln>
              <a:effectLst/>
            </c:spPr>
          </c:marker>
          <c:dPt>
            <c:idx val="21"/>
            <c:bubble3D val="0"/>
          </c:dPt>
          <c:xVal>
            <c:numRef>
              <c:f>'Hysteresis min-min_nm Ap and Mo'!$L$5:$L$780</c:f>
              <c:numCache>
                <c:formatCode>0.000</c:formatCode>
                <c:ptCount val="776"/>
                <c:pt idx="0">
                  <c:v>1957.5</c:v>
                </c:pt>
                <c:pt idx="1">
                  <c:v>1957.5833333333333</c:v>
                </c:pt>
                <c:pt idx="2">
                  <c:v>1957.6666666666667</c:v>
                </c:pt>
                <c:pt idx="3">
                  <c:v>1957.75</c:v>
                </c:pt>
                <c:pt idx="4">
                  <c:v>1957.8333333333335</c:v>
                </c:pt>
                <c:pt idx="5">
                  <c:v>1957.9166666666667</c:v>
                </c:pt>
                <c:pt idx="6">
                  <c:v>1958</c:v>
                </c:pt>
                <c:pt idx="7">
                  <c:v>1958.0833333333333</c:v>
                </c:pt>
                <c:pt idx="8">
                  <c:v>1958.1666666666667</c:v>
                </c:pt>
                <c:pt idx="9">
                  <c:v>1958.25</c:v>
                </c:pt>
                <c:pt idx="10">
                  <c:v>1958.3333333333333</c:v>
                </c:pt>
                <c:pt idx="11">
                  <c:v>1958.4166666666667</c:v>
                </c:pt>
                <c:pt idx="12">
                  <c:v>1958.5</c:v>
                </c:pt>
                <c:pt idx="13">
                  <c:v>1958.5833333333333</c:v>
                </c:pt>
                <c:pt idx="14">
                  <c:v>1958.6666666666667</c:v>
                </c:pt>
                <c:pt idx="15">
                  <c:v>1958.75</c:v>
                </c:pt>
                <c:pt idx="16">
                  <c:v>1958.8333333333333</c:v>
                </c:pt>
                <c:pt idx="17">
                  <c:v>1958.9166666666667</c:v>
                </c:pt>
                <c:pt idx="18">
                  <c:v>1959</c:v>
                </c:pt>
                <c:pt idx="19">
                  <c:v>1959.0833333333333</c:v>
                </c:pt>
                <c:pt idx="20">
                  <c:v>1959.1666666666667</c:v>
                </c:pt>
                <c:pt idx="21">
                  <c:v>1959.25</c:v>
                </c:pt>
                <c:pt idx="22">
                  <c:v>1959.3333333333335</c:v>
                </c:pt>
                <c:pt idx="23">
                  <c:v>1959.4166666666667</c:v>
                </c:pt>
                <c:pt idx="24">
                  <c:v>1959.5</c:v>
                </c:pt>
                <c:pt idx="25">
                  <c:v>1959.5833333333335</c:v>
                </c:pt>
                <c:pt idx="26">
                  <c:v>1959.6666666666667</c:v>
                </c:pt>
                <c:pt idx="27">
                  <c:v>1959.75</c:v>
                </c:pt>
                <c:pt idx="28">
                  <c:v>1959.8333333333335</c:v>
                </c:pt>
                <c:pt idx="29">
                  <c:v>1959.9166666666667</c:v>
                </c:pt>
                <c:pt idx="30">
                  <c:v>1960</c:v>
                </c:pt>
                <c:pt idx="31">
                  <c:v>1960.0833333333335</c:v>
                </c:pt>
                <c:pt idx="32">
                  <c:v>1960.1666666666667</c:v>
                </c:pt>
                <c:pt idx="33">
                  <c:v>1960.25</c:v>
                </c:pt>
                <c:pt idx="34">
                  <c:v>1960.3333333333335</c:v>
                </c:pt>
                <c:pt idx="35">
                  <c:v>1960.4166666666667</c:v>
                </c:pt>
                <c:pt idx="36">
                  <c:v>1960.5</c:v>
                </c:pt>
                <c:pt idx="37">
                  <c:v>1960.5833333333335</c:v>
                </c:pt>
                <c:pt idx="38">
                  <c:v>1960.6666666666667</c:v>
                </c:pt>
                <c:pt idx="39">
                  <c:v>1960.75</c:v>
                </c:pt>
                <c:pt idx="40">
                  <c:v>1960.8333333333335</c:v>
                </c:pt>
                <c:pt idx="41">
                  <c:v>1960.9166666666667</c:v>
                </c:pt>
                <c:pt idx="42">
                  <c:v>1961</c:v>
                </c:pt>
                <c:pt idx="43">
                  <c:v>1961.0833333333335</c:v>
                </c:pt>
                <c:pt idx="44">
                  <c:v>1961.1666666666667</c:v>
                </c:pt>
                <c:pt idx="45">
                  <c:v>1961.25</c:v>
                </c:pt>
                <c:pt idx="46">
                  <c:v>1961.3333333333335</c:v>
                </c:pt>
                <c:pt idx="47">
                  <c:v>1961.4166666666667</c:v>
                </c:pt>
                <c:pt idx="48">
                  <c:v>1961.5</c:v>
                </c:pt>
                <c:pt idx="49">
                  <c:v>1961.5833333333335</c:v>
                </c:pt>
                <c:pt idx="50">
                  <c:v>1961.6666666666667</c:v>
                </c:pt>
                <c:pt idx="51">
                  <c:v>1961.75</c:v>
                </c:pt>
                <c:pt idx="52">
                  <c:v>1961.8333333333335</c:v>
                </c:pt>
                <c:pt idx="53">
                  <c:v>1961.9166666666667</c:v>
                </c:pt>
                <c:pt idx="54">
                  <c:v>1962</c:v>
                </c:pt>
                <c:pt idx="55">
                  <c:v>1962.0833333333335</c:v>
                </c:pt>
                <c:pt idx="56">
                  <c:v>1962.1666666666667</c:v>
                </c:pt>
                <c:pt idx="57">
                  <c:v>1962.2500000000002</c:v>
                </c:pt>
                <c:pt idx="58">
                  <c:v>1962.3333333333335</c:v>
                </c:pt>
                <c:pt idx="59">
                  <c:v>1962.4166666666667</c:v>
                </c:pt>
                <c:pt idx="60">
                  <c:v>1962.5000000000002</c:v>
                </c:pt>
                <c:pt idx="61">
                  <c:v>1962.5833333333335</c:v>
                </c:pt>
                <c:pt idx="62">
                  <c:v>1962.6666666666667</c:v>
                </c:pt>
                <c:pt idx="63">
                  <c:v>1962.7500000000002</c:v>
                </c:pt>
                <c:pt idx="64">
                  <c:v>1962.8333333333335</c:v>
                </c:pt>
                <c:pt idx="65">
                  <c:v>1962.9166666666667</c:v>
                </c:pt>
                <c:pt idx="66">
                  <c:v>1963.0000000000002</c:v>
                </c:pt>
                <c:pt idx="67">
                  <c:v>1963.0833333333335</c:v>
                </c:pt>
                <c:pt idx="68">
                  <c:v>1963.1666666666667</c:v>
                </c:pt>
                <c:pt idx="69">
                  <c:v>1963.2500000000002</c:v>
                </c:pt>
                <c:pt idx="70">
                  <c:v>1963.3333333333335</c:v>
                </c:pt>
                <c:pt idx="71">
                  <c:v>1963.4166666666667</c:v>
                </c:pt>
                <c:pt idx="72">
                  <c:v>1963.5000000000002</c:v>
                </c:pt>
                <c:pt idx="73">
                  <c:v>1963.5833333333335</c:v>
                </c:pt>
                <c:pt idx="74">
                  <c:v>1963.6666666666667</c:v>
                </c:pt>
                <c:pt idx="75">
                  <c:v>1963.7500000000002</c:v>
                </c:pt>
                <c:pt idx="76">
                  <c:v>1963.8333333333335</c:v>
                </c:pt>
                <c:pt idx="77">
                  <c:v>1963.9166666666667</c:v>
                </c:pt>
                <c:pt idx="78">
                  <c:v>1964.0000000000002</c:v>
                </c:pt>
                <c:pt idx="79">
                  <c:v>1964.0833333333335</c:v>
                </c:pt>
                <c:pt idx="80">
                  <c:v>1964.1666666666667</c:v>
                </c:pt>
                <c:pt idx="81">
                  <c:v>1964.2500000000002</c:v>
                </c:pt>
                <c:pt idx="82">
                  <c:v>1964.3333333333335</c:v>
                </c:pt>
                <c:pt idx="83">
                  <c:v>1964.4166666666667</c:v>
                </c:pt>
                <c:pt idx="84">
                  <c:v>1964.5000000000002</c:v>
                </c:pt>
                <c:pt idx="85">
                  <c:v>1964.5833333333335</c:v>
                </c:pt>
                <c:pt idx="86">
                  <c:v>1964.6666666666667</c:v>
                </c:pt>
                <c:pt idx="87">
                  <c:v>1964.7500000000002</c:v>
                </c:pt>
                <c:pt idx="88">
                  <c:v>1964.8333333333335</c:v>
                </c:pt>
                <c:pt idx="89">
                  <c:v>1964.9166666666667</c:v>
                </c:pt>
                <c:pt idx="90">
                  <c:v>1965</c:v>
                </c:pt>
                <c:pt idx="91">
                  <c:v>1965.0833333333335</c:v>
                </c:pt>
                <c:pt idx="92">
                  <c:v>1965.1666666666667</c:v>
                </c:pt>
                <c:pt idx="93">
                  <c:v>1965.25</c:v>
                </c:pt>
                <c:pt idx="94">
                  <c:v>1965.3333333333335</c:v>
                </c:pt>
                <c:pt idx="95">
                  <c:v>1965.4166666666667</c:v>
                </c:pt>
                <c:pt idx="96">
                  <c:v>1965.5</c:v>
                </c:pt>
                <c:pt idx="97">
                  <c:v>1965.5833333333335</c:v>
                </c:pt>
                <c:pt idx="98">
                  <c:v>1965.6666666666667</c:v>
                </c:pt>
                <c:pt idx="99">
                  <c:v>1965.75</c:v>
                </c:pt>
                <c:pt idx="100">
                  <c:v>1965.8333333333335</c:v>
                </c:pt>
                <c:pt idx="101">
                  <c:v>1965.9166666666667</c:v>
                </c:pt>
                <c:pt idx="102">
                  <c:v>1966</c:v>
                </c:pt>
                <c:pt idx="103">
                  <c:v>1966.0833333333335</c:v>
                </c:pt>
                <c:pt idx="104">
                  <c:v>1966.1666666666667</c:v>
                </c:pt>
                <c:pt idx="105">
                  <c:v>1966.25</c:v>
                </c:pt>
                <c:pt idx="106">
                  <c:v>1966.3333333333335</c:v>
                </c:pt>
                <c:pt idx="107">
                  <c:v>1966.4166666666667</c:v>
                </c:pt>
                <c:pt idx="108">
                  <c:v>1966.5</c:v>
                </c:pt>
                <c:pt idx="109">
                  <c:v>1966.5833333333333</c:v>
                </c:pt>
                <c:pt idx="110">
                  <c:v>1966.6666666666667</c:v>
                </c:pt>
                <c:pt idx="111">
                  <c:v>1966.75</c:v>
                </c:pt>
                <c:pt idx="112">
                  <c:v>1966.8333333333333</c:v>
                </c:pt>
                <c:pt idx="113">
                  <c:v>1966.9166666666667</c:v>
                </c:pt>
                <c:pt idx="114">
                  <c:v>1967</c:v>
                </c:pt>
                <c:pt idx="115">
                  <c:v>1967.0833333333333</c:v>
                </c:pt>
                <c:pt idx="116">
                  <c:v>1967.1666666666667</c:v>
                </c:pt>
                <c:pt idx="117">
                  <c:v>1967.25</c:v>
                </c:pt>
                <c:pt idx="118">
                  <c:v>1967.3333333333333</c:v>
                </c:pt>
                <c:pt idx="119">
                  <c:v>1967.4166666666667</c:v>
                </c:pt>
                <c:pt idx="120">
                  <c:v>1967.5</c:v>
                </c:pt>
                <c:pt idx="121">
                  <c:v>1967.5833333333333</c:v>
                </c:pt>
                <c:pt idx="122">
                  <c:v>1967.6666666666665</c:v>
                </c:pt>
                <c:pt idx="123">
                  <c:v>1967.75</c:v>
                </c:pt>
                <c:pt idx="124">
                  <c:v>1967.8333333333333</c:v>
                </c:pt>
                <c:pt idx="125">
                  <c:v>1967.9166666666665</c:v>
                </c:pt>
                <c:pt idx="126">
                  <c:v>1968</c:v>
                </c:pt>
                <c:pt idx="127">
                  <c:v>1968.0833333333333</c:v>
                </c:pt>
                <c:pt idx="128">
                  <c:v>1968.1666666666665</c:v>
                </c:pt>
                <c:pt idx="129">
                  <c:v>1968.25</c:v>
                </c:pt>
                <c:pt idx="130">
                  <c:v>1968.3333333333333</c:v>
                </c:pt>
                <c:pt idx="131">
                  <c:v>1968.4166666666665</c:v>
                </c:pt>
                <c:pt idx="132">
                  <c:v>1968.5</c:v>
                </c:pt>
                <c:pt idx="133">
                  <c:v>1968.5833333333333</c:v>
                </c:pt>
                <c:pt idx="134">
                  <c:v>1968.6666666666665</c:v>
                </c:pt>
                <c:pt idx="135">
                  <c:v>1968.75</c:v>
                </c:pt>
                <c:pt idx="136">
                  <c:v>1968.8333333333333</c:v>
                </c:pt>
                <c:pt idx="137">
                  <c:v>1968.9166666666665</c:v>
                </c:pt>
                <c:pt idx="138">
                  <c:v>1969</c:v>
                </c:pt>
                <c:pt idx="139">
                  <c:v>1969.0833333333333</c:v>
                </c:pt>
                <c:pt idx="140">
                  <c:v>1969.1666666666665</c:v>
                </c:pt>
                <c:pt idx="141">
                  <c:v>1969.2499999999998</c:v>
                </c:pt>
                <c:pt idx="142">
                  <c:v>1969.3333333333333</c:v>
                </c:pt>
                <c:pt idx="143">
                  <c:v>1969.4166666666665</c:v>
                </c:pt>
                <c:pt idx="144">
                  <c:v>1969.4999999999998</c:v>
                </c:pt>
                <c:pt idx="145">
                  <c:v>1969.5833333333333</c:v>
                </c:pt>
                <c:pt idx="146">
                  <c:v>1969.6666666666665</c:v>
                </c:pt>
                <c:pt idx="147">
                  <c:v>1969.7499999999998</c:v>
                </c:pt>
                <c:pt idx="148">
                  <c:v>1969.8333333333333</c:v>
                </c:pt>
                <c:pt idx="149">
                  <c:v>1969.9166666666665</c:v>
                </c:pt>
                <c:pt idx="150">
                  <c:v>1969.9999999999998</c:v>
                </c:pt>
                <c:pt idx="151">
                  <c:v>1970.0833333333333</c:v>
                </c:pt>
                <c:pt idx="152">
                  <c:v>1970.1666666666665</c:v>
                </c:pt>
                <c:pt idx="153">
                  <c:v>1970.2499999999998</c:v>
                </c:pt>
                <c:pt idx="154">
                  <c:v>1970.333333333333</c:v>
                </c:pt>
                <c:pt idx="155">
                  <c:v>1970.4166666666665</c:v>
                </c:pt>
                <c:pt idx="156">
                  <c:v>1970.4999999999998</c:v>
                </c:pt>
                <c:pt idx="157">
                  <c:v>1970.583333333333</c:v>
                </c:pt>
                <c:pt idx="158">
                  <c:v>1970.6666666666665</c:v>
                </c:pt>
                <c:pt idx="159">
                  <c:v>1970.7499999999998</c:v>
                </c:pt>
                <c:pt idx="160">
                  <c:v>1970.833333333333</c:v>
                </c:pt>
                <c:pt idx="161">
                  <c:v>1970.9166666666665</c:v>
                </c:pt>
                <c:pt idx="162">
                  <c:v>1970.9999999999998</c:v>
                </c:pt>
                <c:pt idx="163">
                  <c:v>1971.083333333333</c:v>
                </c:pt>
                <c:pt idx="164">
                  <c:v>1971.1666666666665</c:v>
                </c:pt>
                <c:pt idx="165">
                  <c:v>1971.2499999999998</c:v>
                </c:pt>
                <c:pt idx="166">
                  <c:v>1971.333333333333</c:v>
                </c:pt>
                <c:pt idx="167">
                  <c:v>1971.4166666666665</c:v>
                </c:pt>
                <c:pt idx="168">
                  <c:v>1971.4999999999998</c:v>
                </c:pt>
                <c:pt idx="169">
                  <c:v>1971.583333333333</c:v>
                </c:pt>
                <c:pt idx="170">
                  <c:v>1971.6666666666665</c:v>
                </c:pt>
                <c:pt idx="171">
                  <c:v>1971.7499999999998</c:v>
                </c:pt>
                <c:pt idx="172">
                  <c:v>1971.833333333333</c:v>
                </c:pt>
                <c:pt idx="173">
                  <c:v>1971.9166666666663</c:v>
                </c:pt>
                <c:pt idx="174">
                  <c:v>1971.9999999999998</c:v>
                </c:pt>
                <c:pt idx="175">
                  <c:v>1972.083333333333</c:v>
                </c:pt>
                <c:pt idx="176">
                  <c:v>1972.1666666666663</c:v>
                </c:pt>
                <c:pt idx="177">
                  <c:v>1972.2499999999998</c:v>
                </c:pt>
                <c:pt idx="178">
                  <c:v>1972.333333333333</c:v>
                </c:pt>
                <c:pt idx="179">
                  <c:v>1972.4166666666663</c:v>
                </c:pt>
                <c:pt idx="180">
                  <c:v>1972.4999999999998</c:v>
                </c:pt>
                <c:pt idx="181">
                  <c:v>1972.583333333333</c:v>
                </c:pt>
                <c:pt idx="182">
                  <c:v>1972.6666666666663</c:v>
                </c:pt>
                <c:pt idx="183">
                  <c:v>1972.7499999999998</c:v>
                </c:pt>
                <c:pt idx="184">
                  <c:v>1972.833333333333</c:v>
                </c:pt>
                <c:pt idx="185">
                  <c:v>1972.9166666666663</c:v>
                </c:pt>
                <c:pt idx="186">
                  <c:v>1972.9999999999995</c:v>
                </c:pt>
                <c:pt idx="187">
                  <c:v>1973.083333333333</c:v>
                </c:pt>
                <c:pt idx="188">
                  <c:v>1973.1666666666663</c:v>
                </c:pt>
                <c:pt idx="189">
                  <c:v>1973.2499999999995</c:v>
                </c:pt>
                <c:pt idx="190">
                  <c:v>1973.333333333333</c:v>
                </c:pt>
                <c:pt idx="191">
                  <c:v>1973.4166666666663</c:v>
                </c:pt>
                <c:pt idx="192">
                  <c:v>1973.4999999999995</c:v>
                </c:pt>
                <c:pt idx="193">
                  <c:v>1973.583333333333</c:v>
                </c:pt>
                <c:pt idx="194">
                  <c:v>1973.6666666666663</c:v>
                </c:pt>
                <c:pt idx="195">
                  <c:v>1973.7499999999995</c:v>
                </c:pt>
                <c:pt idx="196">
                  <c:v>1973.833333333333</c:v>
                </c:pt>
                <c:pt idx="197">
                  <c:v>1973.9166666666663</c:v>
                </c:pt>
                <c:pt idx="198">
                  <c:v>1973.9999999999995</c:v>
                </c:pt>
                <c:pt idx="199">
                  <c:v>1974.083333333333</c:v>
                </c:pt>
                <c:pt idx="200">
                  <c:v>1974.1666666666663</c:v>
                </c:pt>
                <c:pt idx="201">
                  <c:v>1974.2499999999995</c:v>
                </c:pt>
                <c:pt idx="202">
                  <c:v>1974.333333333333</c:v>
                </c:pt>
                <c:pt idx="203">
                  <c:v>1974.4166666666663</c:v>
                </c:pt>
                <c:pt idx="204">
                  <c:v>1974.4999999999995</c:v>
                </c:pt>
                <c:pt idx="205">
                  <c:v>1974.5833333333328</c:v>
                </c:pt>
                <c:pt idx="206">
                  <c:v>1974.6666666666663</c:v>
                </c:pt>
                <c:pt idx="207">
                  <c:v>1974.7499999999995</c:v>
                </c:pt>
                <c:pt idx="208">
                  <c:v>1974.91</c:v>
                </c:pt>
                <c:pt idx="209">
                  <c:v>1974.9166666666663</c:v>
                </c:pt>
                <c:pt idx="210">
                  <c:v>1974.9999999999995</c:v>
                </c:pt>
                <c:pt idx="211">
                  <c:v>1975.0833333333328</c:v>
                </c:pt>
                <c:pt idx="212">
                  <c:v>1975.1666666666663</c:v>
                </c:pt>
                <c:pt idx="213">
                  <c:v>1975.2499999999995</c:v>
                </c:pt>
                <c:pt idx="214">
                  <c:v>1975.3333333333328</c:v>
                </c:pt>
                <c:pt idx="215">
                  <c:v>1975.4166666666663</c:v>
                </c:pt>
                <c:pt idx="216">
                  <c:v>1975.4999999999995</c:v>
                </c:pt>
                <c:pt idx="217">
                  <c:v>1975.5833333333328</c:v>
                </c:pt>
                <c:pt idx="218">
                  <c:v>1975.6666666666661</c:v>
                </c:pt>
                <c:pt idx="219">
                  <c:v>1975.7499999999995</c:v>
                </c:pt>
                <c:pt idx="220">
                  <c:v>1975.8333333333328</c:v>
                </c:pt>
                <c:pt idx="221">
                  <c:v>1975.9166666666661</c:v>
                </c:pt>
                <c:pt idx="222">
                  <c:v>1975.9999999999995</c:v>
                </c:pt>
                <c:pt idx="223">
                  <c:v>1976.0833333333328</c:v>
                </c:pt>
                <c:pt idx="224">
                  <c:v>1976.1666666666661</c:v>
                </c:pt>
                <c:pt idx="225">
                  <c:v>1976.2499999999995</c:v>
                </c:pt>
                <c:pt idx="226">
                  <c:v>1976.3333333333328</c:v>
                </c:pt>
                <c:pt idx="227">
                  <c:v>1976.4166666666661</c:v>
                </c:pt>
                <c:pt idx="228">
                  <c:v>1976.4999999999995</c:v>
                </c:pt>
                <c:pt idx="229">
                  <c:v>1976.5833333333328</c:v>
                </c:pt>
                <c:pt idx="230">
                  <c:v>1976.6666666666661</c:v>
                </c:pt>
                <c:pt idx="231">
                  <c:v>1976.7499999999995</c:v>
                </c:pt>
                <c:pt idx="232">
                  <c:v>1976.8333333333328</c:v>
                </c:pt>
                <c:pt idx="233">
                  <c:v>1976.9166666666661</c:v>
                </c:pt>
                <c:pt idx="234">
                  <c:v>1976.9999999999995</c:v>
                </c:pt>
                <c:pt idx="235">
                  <c:v>1977.0833333333328</c:v>
                </c:pt>
                <c:pt idx="236">
                  <c:v>1977.1666666666661</c:v>
                </c:pt>
                <c:pt idx="237">
                  <c:v>1977.2499999999993</c:v>
                </c:pt>
                <c:pt idx="238">
                  <c:v>1977.3333333333328</c:v>
                </c:pt>
                <c:pt idx="239">
                  <c:v>1977.4166666666661</c:v>
                </c:pt>
                <c:pt idx="240">
                  <c:v>1977.4999999999993</c:v>
                </c:pt>
                <c:pt idx="241">
                  <c:v>1977.5833333333328</c:v>
                </c:pt>
                <c:pt idx="242">
                  <c:v>1977.6666666666661</c:v>
                </c:pt>
                <c:pt idx="243">
                  <c:v>1977.7499999999993</c:v>
                </c:pt>
                <c:pt idx="244">
                  <c:v>1977.8333333333328</c:v>
                </c:pt>
                <c:pt idx="245">
                  <c:v>1977.9166666666661</c:v>
                </c:pt>
                <c:pt idx="246">
                  <c:v>1977.9999999999993</c:v>
                </c:pt>
                <c:pt idx="247">
                  <c:v>1978.0833333333328</c:v>
                </c:pt>
                <c:pt idx="248">
                  <c:v>1978.1666666666661</c:v>
                </c:pt>
                <c:pt idx="249">
                  <c:v>1978.2499999999993</c:v>
                </c:pt>
                <c:pt idx="250">
                  <c:v>1978.3333333333326</c:v>
                </c:pt>
                <c:pt idx="251">
                  <c:v>1978.4166666666661</c:v>
                </c:pt>
                <c:pt idx="252">
                  <c:v>1978.4999999999993</c:v>
                </c:pt>
                <c:pt idx="253">
                  <c:v>1978.5833333333326</c:v>
                </c:pt>
                <c:pt idx="254">
                  <c:v>1978.6666666666661</c:v>
                </c:pt>
                <c:pt idx="255">
                  <c:v>1978.7499999999993</c:v>
                </c:pt>
                <c:pt idx="256">
                  <c:v>1978.8333333333326</c:v>
                </c:pt>
                <c:pt idx="257">
                  <c:v>1978.9166666666661</c:v>
                </c:pt>
                <c:pt idx="258">
                  <c:v>1978.9999999999993</c:v>
                </c:pt>
                <c:pt idx="259">
                  <c:v>1979.0833333333326</c:v>
                </c:pt>
                <c:pt idx="260">
                  <c:v>1979.1666666666661</c:v>
                </c:pt>
                <c:pt idx="261">
                  <c:v>1979.2499999999993</c:v>
                </c:pt>
                <c:pt idx="262">
                  <c:v>1979.3333333333326</c:v>
                </c:pt>
                <c:pt idx="263">
                  <c:v>1979.4166666666661</c:v>
                </c:pt>
                <c:pt idx="264">
                  <c:v>1979.4999999999993</c:v>
                </c:pt>
                <c:pt idx="265">
                  <c:v>1979.5833333333326</c:v>
                </c:pt>
                <c:pt idx="266">
                  <c:v>1979.6666666666661</c:v>
                </c:pt>
                <c:pt idx="267">
                  <c:v>1979.7499999999993</c:v>
                </c:pt>
                <c:pt idx="268">
                  <c:v>1979.8333333333326</c:v>
                </c:pt>
                <c:pt idx="269">
                  <c:v>1979.9166666666658</c:v>
                </c:pt>
                <c:pt idx="270">
                  <c:v>1979.9999999999993</c:v>
                </c:pt>
                <c:pt idx="271">
                  <c:v>1980.0833333333326</c:v>
                </c:pt>
                <c:pt idx="272">
                  <c:v>1980.1666666666658</c:v>
                </c:pt>
                <c:pt idx="273">
                  <c:v>1980.2499999999993</c:v>
                </c:pt>
                <c:pt idx="274">
                  <c:v>1980.3333333333326</c:v>
                </c:pt>
                <c:pt idx="275">
                  <c:v>1980.4166666666658</c:v>
                </c:pt>
                <c:pt idx="276">
                  <c:v>1980.4999999999993</c:v>
                </c:pt>
                <c:pt idx="277">
                  <c:v>1980.5833333333326</c:v>
                </c:pt>
                <c:pt idx="278">
                  <c:v>1980.6666666666658</c:v>
                </c:pt>
                <c:pt idx="279">
                  <c:v>1980.7499999999993</c:v>
                </c:pt>
                <c:pt idx="280">
                  <c:v>1980.8333333333326</c:v>
                </c:pt>
                <c:pt idx="281">
                  <c:v>1980.9166666666658</c:v>
                </c:pt>
                <c:pt idx="282">
                  <c:v>1980.9999999999991</c:v>
                </c:pt>
                <c:pt idx="283">
                  <c:v>1981.0833333333326</c:v>
                </c:pt>
                <c:pt idx="284">
                  <c:v>1981.1666666666658</c:v>
                </c:pt>
                <c:pt idx="285">
                  <c:v>1981.2499999999991</c:v>
                </c:pt>
                <c:pt idx="286">
                  <c:v>1981.3333333333326</c:v>
                </c:pt>
                <c:pt idx="287">
                  <c:v>1981.4166666666658</c:v>
                </c:pt>
                <c:pt idx="288">
                  <c:v>1981.4999999999991</c:v>
                </c:pt>
                <c:pt idx="289">
                  <c:v>1981.5833333333326</c:v>
                </c:pt>
                <c:pt idx="290">
                  <c:v>1981.6666666666658</c:v>
                </c:pt>
                <c:pt idx="291">
                  <c:v>1981.7499999999991</c:v>
                </c:pt>
                <c:pt idx="292">
                  <c:v>1981.8333333333326</c:v>
                </c:pt>
                <c:pt idx="293">
                  <c:v>1981.9166666666658</c:v>
                </c:pt>
                <c:pt idx="294">
                  <c:v>1981.9999999999991</c:v>
                </c:pt>
                <c:pt idx="295">
                  <c:v>1982.0833333333326</c:v>
                </c:pt>
                <c:pt idx="296">
                  <c:v>1982.1666666666658</c:v>
                </c:pt>
                <c:pt idx="297">
                  <c:v>1982.2499999999991</c:v>
                </c:pt>
                <c:pt idx="298">
                  <c:v>1982.3333333333326</c:v>
                </c:pt>
                <c:pt idx="299">
                  <c:v>1982.4166666666658</c:v>
                </c:pt>
                <c:pt idx="300">
                  <c:v>1982.4999999999991</c:v>
                </c:pt>
                <c:pt idx="301">
                  <c:v>1982.5833333333323</c:v>
                </c:pt>
                <c:pt idx="302">
                  <c:v>1982.6666666666658</c:v>
                </c:pt>
                <c:pt idx="303">
                  <c:v>1982.7499999999991</c:v>
                </c:pt>
                <c:pt idx="304">
                  <c:v>1982.8333333333323</c:v>
                </c:pt>
                <c:pt idx="305">
                  <c:v>1982.9166666666658</c:v>
                </c:pt>
                <c:pt idx="306">
                  <c:v>1982.9999999999991</c:v>
                </c:pt>
                <c:pt idx="307">
                  <c:v>1983.0833333333323</c:v>
                </c:pt>
                <c:pt idx="308">
                  <c:v>1983.1666666666658</c:v>
                </c:pt>
                <c:pt idx="309">
                  <c:v>1983.2499999999991</c:v>
                </c:pt>
                <c:pt idx="310">
                  <c:v>1983.3333333333323</c:v>
                </c:pt>
                <c:pt idx="311">
                  <c:v>1983.4166666666658</c:v>
                </c:pt>
                <c:pt idx="312">
                  <c:v>1983.4999999999991</c:v>
                </c:pt>
                <c:pt idx="313">
                  <c:v>1983.5833333333323</c:v>
                </c:pt>
                <c:pt idx="314">
                  <c:v>1983.6666666666656</c:v>
                </c:pt>
                <c:pt idx="315">
                  <c:v>1983.7499999999991</c:v>
                </c:pt>
                <c:pt idx="316">
                  <c:v>1983.8333333333323</c:v>
                </c:pt>
                <c:pt idx="317">
                  <c:v>1983.9166666666656</c:v>
                </c:pt>
                <c:pt idx="318">
                  <c:v>1983.9999999999991</c:v>
                </c:pt>
                <c:pt idx="319">
                  <c:v>1984.0833333333323</c:v>
                </c:pt>
                <c:pt idx="320">
                  <c:v>1984.1666666666656</c:v>
                </c:pt>
                <c:pt idx="321">
                  <c:v>1984.2499999999991</c:v>
                </c:pt>
                <c:pt idx="322">
                  <c:v>1984.3333333333323</c:v>
                </c:pt>
                <c:pt idx="323">
                  <c:v>1984.4166666666656</c:v>
                </c:pt>
                <c:pt idx="324">
                  <c:v>1984.4999999999991</c:v>
                </c:pt>
                <c:pt idx="325">
                  <c:v>1984.5833333333323</c:v>
                </c:pt>
                <c:pt idx="326">
                  <c:v>1984.6666666666656</c:v>
                </c:pt>
                <c:pt idx="327">
                  <c:v>1984.7499999999991</c:v>
                </c:pt>
                <c:pt idx="328">
                  <c:v>1984.8333333333323</c:v>
                </c:pt>
                <c:pt idx="329">
                  <c:v>1984.9166666666656</c:v>
                </c:pt>
                <c:pt idx="330">
                  <c:v>1984.9999999999991</c:v>
                </c:pt>
                <c:pt idx="331">
                  <c:v>1985.0833333333323</c:v>
                </c:pt>
                <c:pt idx="332">
                  <c:v>1985.1666666666656</c:v>
                </c:pt>
                <c:pt idx="333">
                  <c:v>1985.2499999999989</c:v>
                </c:pt>
                <c:pt idx="334">
                  <c:v>1985.3333333333323</c:v>
                </c:pt>
                <c:pt idx="335">
                  <c:v>1985.4166666666656</c:v>
                </c:pt>
                <c:pt idx="336">
                  <c:v>1985.4999999999989</c:v>
                </c:pt>
                <c:pt idx="337">
                  <c:v>1985.5833333333323</c:v>
                </c:pt>
                <c:pt idx="338">
                  <c:v>1985.6666666666656</c:v>
                </c:pt>
                <c:pt idx="339">
                  <c:v>1985.7499999999989</c:v>
                </c:pt>
                <c:pt idx="340">
                  <c:v>1985.8333333333323</c:v>
                </c:pt>
                <c:pt idx="341">
                  <c:v>1985.9166666666656</c:v>
                </c:pt>
                <c:pt idx="342">
                  <c:v>1985.9999999999989</c:v>
                </c:pt>
                <c:pt idx="343">
                  <c:v>1986.0833333333323</c:v>
                </c:pt>
                <c:pt idx="344">
                  <c:v>1986.1666666666656</c:v>
                </c:pt>
                <c:pt idx="345">
                  <c:v>1986.2499999999989</c:v>
                </c:pt>
                <c:pt idx="346">
                  <c:v>1986.3333333333321</c:v>
                </c:pt>
                <c:pt idx="347">
                  <c:v>1986.4166666666656</c:v>
                </c:pt>
                <c:pt idx="348">
                  <c:v>1986.4999999999989</c:v>
                </c:pt>
                <c:pt idx="349">
                  <c:v>1986.5833333333321</c:v>
                </c:pt>
                <c:pt idx="350">
                  <c:v>1986.6666666666656</c:v>
                </c:pt>
                <c:pt idx="351">
                  <c:v>1986.7499999999989</c:v>
                </c:pt>
                <c:pt idx="352">
                  <c:v>1986.8333333333321</c:v>
                </c:pt>
                <c:pt idx="353">
                  <c:v>1986.9166666666656</c:v>
                </c:pt>
                <c:pt idx="354">
                  <c:v>1986.9999999999989</c:v>
                </c:pt>
                <c:pt idx="355">
                  <c:v>1987.0833333333321</c:v>
                </c:pt>
                <c:pt idx="356">
                  <c:v>1987.1666666666656</c:v>
                </c:pt>
                <c:pt idx="357">
                  <c:v>1987.2499999999989</c:v>
                </c:pt>
                <c:pt idx="358">
                  <c:v>1987.3333333333321</c:v>
                </c:pt>
                <c:pt idx="359">
                  <c:v>1987.4166666666656</c:v>
                </c:pt>
                <c:pt idx="360">
                  <c:v>1987.4999999999989</c:v>
                </c:pt>
                <c:pt idx="361">
                  <c:v>1987.5833333333321</c:v>
                </c:pt>
                <c:pt idx="362">
                  <c:v>1987.6666666666656</c:v>
                </c:pt>
                <c:pt idx="363">
                  <c:v>1987.7499999999989</c:v>
                </c:pt>
                <c:pt idx="364">
                  <c:v>1987.8333333333321</c:v>
                </c:pt>
                <c:pt idx="365">
                  <c:v>1987.9166666666654</c:v>
                </c:pt>
                <c:pt idx="366">
                  <c:v>1987.9999999999989</c:v>
                </c:pt>
                <c:pt idx="367">
                  <c:v>1988.0833333333321</c:v>
                </c:pt>
                <c:pt idx="368">
                  <c:v>1988.1666666666654</c:v>
                </c:pt>
                <c:pt idx="369">
                  <c:v>1988.2499999999989</c:v>
                </c:pt>
                <c:pt idx="370">
                  <c:v>1988.3333333333321</c:v>
                </c:pt>
                <c:pt idx="371">
                  <c:v>1988.4166666666654</c:v>
                </c:pt>
                <c:pt idx="372">
                  <c:v>1988.4999999999989</c:v>
                </c:pt>
                <c:pt idx="373">
                  <c:v>1988.5833333333321</c:v>
                </c:pt>
                <c:pt idx="374">
                  <c:v>1988.6666666666654</c:v>
                </c:pt>
                <c:pt idx="375">
                  <c:v>1988.7499999999989</c:v>
                </c:pt>
                <c:pt idx="376">
                  <c:v>1988.8333333333321</c:v>
                </c:pt>
                <c:pt idx="377">
                  <c:v>1988.9166666666654</c:v>
                </c:pt>
                <c:pt idx="378">
                  <c:v>1988.9999999999986</c:v>
                </c:pt>
                <c:pt idx="379">
                  <c:v>1989.0833333333321</c:v>
                </c:pt>
                <c:pt idx="380">
                  <c:v>1989.1666666666654</c:v>
                </c:pt>
                <c:pt idx="381">
                  <c:v>1989.2499999999986</c:v>
                </c:pt>
                <c:pt idx="382">
                  <c:v>1989.3333333333321</c:v>
                </c:pt>
                <c:pt idx="383">
                  <c:v>1989.4166666666654</c:v>
                </c:pt>
                <c:pt idx="384">
                  <c:v>1989.4999999999986</c:v>
                </c:pt>
                <c:pt idx="385">
                  <c:v>1989.5833333333321</c:v>
                </c:pt>
                <c:pt idx="386">
                  <c:v>1989.6666666666654</c:v>
                </c:pt>
                <c:pt idx="387">
                  <c:v>1989.7499999999986</c:v>
                </c:pt>
                <c:pt idx="388">
                  <c:v>1989.8333333333321</c:v>
                </c:pt>
                <c:pt idx="389">
                  <c:v>1989.9166666666654</c:v>
                </c:pt>
                <c:pt idx="390">
                  <c:v>1989.9999999999986</c:v>
                </c:pt>
                <c:pt idx="391">
                  <c:v>1990.0833333333321</c:v>
                </c:pt>
                <c:pt idx="392">
                  <c:v>1990.1666666666654</c:v>
                </c:pt>
                <c:pt idx="393">
                  <c:v>1990.2499999999986</c:v>
                </c:pt>
                <c:pt idx="394">
                  <c:v>1990.3333333333321</c:v>
                </c:pt>
                <c:pt idx="395">
                  <c:v>1990.4166666666654</c:v>
                </c:pt>
                <c:pt idx="396">
                  <c:v>1990.4999999999986</c:v>
                </c:pt>
                <c:pt idx="397">
                  <c:v>1990.5833333333319</c:v>
                </c:pt>
                <c:pt idx="398">
                  <c:v>1990.6666666666654</c:v>
                </c:pt>
                <c:pt idx="399">
                  <c:v>1990.7499999999986</c:v>
                </c:pt>
                <c:pt idx="400">
                  <c:v>1990.8333333333319</c:v>
                </c:pt>
                <c:pt idx="401">
                  <c:v>1990.9166666666654</c:v>
                </c:pt>
                <c:pt idx="402">
                  <c:v>1990.9999999999986</c:v>
                </c:pt>
                <c:pt idx="403">
                  <c:v>1991.0833333333319</c:v>
                </c:pt>
                <c:pt idx="404">
                  <c:v>1991.1666666666654</c:v>
                </c:pt>
                <c:pt idx="405">
                  <c:v>1991.2499999999986</c:v>
                </c:pt>
                <c:pt idx="406">
                  <c:v>1991.3333333333319</c:v>
                </c:pt>
                <c:pt idx="407">
                  <c:v>1991.4166666666654</c:v>
                </c:pt>
                <c:pt idx="408">
                  <c:v>1991.4999999999986</c:v>
                </c:pt>
                <c:pt idx="409">
                  <c:v>1991.5833333333319</c:v>
                </c:pt>
                <c:pt idx="410">
                  <c:v>1991.6666666666652</c:v>
                </c:pt>
                <c:pt idx="411">
                  <c:v>1991.7499999999986</c:v>
                </c:pt>
                <c:pt idx="412">
                  <c:v>1991.8333333333319</c:v>
                </c:pt>
                <c:pt idx="413">
                  <c:v>1991.9166666666652</c:v>
                </c:pt>
                <c:pt idx="414">
                  <c:v>1991.9999999999986</c:v>
                </c:pt>
                <c:pt idx="415">
                  <c:v>1992.0833333333319</c:v>
                </c:pt>
                <c:pt idx="416">
                  <c:v>1992.1666666666652</c:v>
                </c:pt>
                <c:pt idx="417">
                  <c:v>1992.2499999999986</c:v>
                </c:pt>
                <c:pt idx="418">
                  <c:v>1992.3333333333319</c:v>
                </c:pt>
                <c:pt idx="419">
                  <c:v>1992.4166666666652</c:v>
                </c:pt>
                <c:pt idx="420">
                  <c:v>1992.4999999999986</c:v>
                </c:pt>
                <c:pt idx="421">
                  <c:v>1992.5833333333319</c:v>
                </c:pt>
                <c:pt idx="422">
                  <c:v>1992.6666666666652</c:v>
                </c:pt>
                <c:pt idx="423">
                  <c:v>1992.7499999999986</c:v>
                </c:pt>
                <c:pt idx="424">
                  <c:v>1992.8333333333319</c:v>
                </c:pt>
                <c:pt idx="425">
                  <c:v>1992.9166666666652</c:v>
                </c:pt>
                <c:pt idx="426">
                  <c:v>1992.9999999999986</c:v>
                </c:pt>
                <c:pt idx="427">
                  <c:v>1993.0833333333319</c:v>
                </c:pt>
                <c:pt idx="428">
                  <c:v>1993.1666666666652</c:v>
                </c:pt>
                <c:pt idx="429">
                  <c:v>1993.2499999999984</c:v>
                </c:pt>
                <c:pt idx="430">
                  <c:v>1993.3333333333319</c:v>
                </c:pt>
                <c:pt idx="431">
                  <c:v>1993.4166666666652</c:v>
                </c:pt>
                <c:pt idx="432">
                  <c:v>1993.4999999999984</c:v>
                </c:pt>
                <c:pt idx="433">
                  <c:v>1993.5833333333319</c:v>
                </c:pt>
                <c:pt idx="434">
                  <c:v>1993.6666666666652</c:v>
                </c:pt>
                <c:pt idx="435">
                  <c:v>1993.7499999999984</c:v>
                </c:pt>
                <c:pt idx="436">
                  <c:v>1993.8333333333319</c:v>
                </c:pt>
                <c:pt idx="437">
                  <c:v>1993.9166666666652</c:v>
                </c:pt>
                <c:pt idx="438">
                  <c:v>1993.9999999999984</c:v>
                </c:pt>
                <c:pt idx="439">
                  <c:v>1994.0833333333319</c:v>
                </c:pt>
                <c:pt idx="440">
                  <c:v>1994.1666666666652</c:v>
                </c:pt>
                <c:pt idx="441">
                  <c:v>1994.2499999999984</c:v>
                </c:pt>
                <c:pt idx="442">
                  <c:v>1994.3333333333317</c:v>
                </c:pt>
                <c:pt idx="443">
                  <c:v>1994.4166666666652</c:v>
                </c:pt>
                <c:pt idx="444">
                  <c:v>1994.4999999999984</c:v>
                </c:pt>
                <c:pt idx="445">
                  <c:v>1994.5833333333317</c:v>
                </c:pt>
                <c:pt idx="446">
                  <c:v>1994.6666666666652</c:v>
                </c:pt>
                <c:pt idx="447">
                  <c:v>1994.7499999999984</c:v>
                </c:pt>
                <c:pt idx="448">
                  <c:v>1994.8333333333317</c:v>
                </c:pt>
                <c:pt idx="449">
                  <c:v>1994.9166666666652</c:v>
                </c:pt>
                <c:pt idx="450">
                  <c:v>1994.9999999999984</c:v>
                </c:pt>
                <c:pt idx="451">
                  <c:v>1995.0833333333317</c:v>
                </c:pt>
                <c:pt idx="452">
                  <c:v>1995.1666666666652</c:v>
                </c:pt>
                <c:pt idx="453">
                  <c:v>1995.2499999999984</c:v>
                </c:pt>
                <c:pt idx="454">
                  <c:v>1995.3333333333317</c:v>
                </c:pt>
                <c:pt idx="455">
                  <c:v>1995.4166666666652</c:v>
                </c:pt>
                <c:pt idx="456">
                  <c:v>1995.4999999999984</c:v>
                </c:pt>
                <c:pt idx="457">
                  <c:v>1995.5833333333317</c:v>
                </c:pt>
                <c:pt idx="458">
                  <c:v>1995.6666666666652</c:v>
                </c:pt>
                <c:pt idx="459">
                  <c:v>1995.7499999999984</c:v>
                </c:pt>
                <c:pt idx="460">
                  <c:v>1995.8333333333317</c:v>
                </c:pt>
                <c:pt idx="461">
                  <c:v>1995.9166666666649</c:v>
                </c:pt>
                <c:pt idx="462">
                  <c:v>1995.9999999999984</c:v>
                </c:pt>
                <c:pt idx="463">
                  <c:v>1996.0833333333317</c:v>
                </c:pt>
                <c:pt idx="464">
                  <c:v>1996.1666666666649</c:v>
                </c:pt>
                <c:pt idx="465">
                  <c:v>1996.2499999999984</c:v>
                </c:pt>
                <c:pt idx="466">
                  <c:v>1996.3333333333317</c:v>
                </c:pt>
                <c:pt idx="467">
                  <c:v>1996.4166666666649</c:v>
                </c:pt>
                <c:pt idx="468">
                  <c:v>1996.4999999999984</c:v>
                </c:pt>
                <c:pt idx="469">
                  <c:v>1996.5833333333317</c:v>
                </c:pt>
                <c:pt idx="470">
                  <c:v>1996.6666666666649</c:v>
                </c:pt>
                <c:pt idx="471">
                  <c:v>1996.7499999999984</c:v>
                </c:pt>
                <c:pt idx="472">
                  <c:v>1996.8333333333317</c:v>
                </c:pt>
                <c:pt idx="473">
                  <c:v>1996.9166666666649</c:v>
                </c:pt>
                <c:pt idx="474">
                  <c:v>1996.9999999999982</c:v>
                </c:pt>
                <c:pt idx="475">
                  <c:v>1997.0833333333317</c:v>
                </c:pt>
                <c:pt idx="476">
                  <c:v>1997.1666666666649</c:v>
                </c:pt>
                <c:pt idx="477">
                  <c:v>1997.2499999999982</c:v>
                </c:pt>
                <c:pt idx="478">
                  <c:v>1997.3333333333317</c:v>
                </c:pt>
                <c:pt idx="479">
                  <c:v>1997.4166666666649</c:v>
                </c:pt>
                <c:pt idx="480">
                  <c:v>1997.4999999999982</c:v>
                </c:pt>
                <c:pt idx="481">
                  <c:v>1997.5833333333317</c:v>
                </c:pt>
                <c:pt idx="482">
                  <c:v>1997.6666666666649</c:v>
                </c:pt>
                <c:pt idx="483">
                  <c:v>1997.7499999999982</c:v>
                </c:pt>
                <c:pt idx="484">
                  <c:v>1997.8333333333317</c:v>
                </c:pt>
                <c:pt idx="485">
                  <c:v>1997.9166666666649</c:v>
                </c:pt>
                <c:pt idx="486">
                  <c:v>1997.9999999999982</c:v>
                </c:pt>
                <c:pt idx="487">
                  <c:v>1998.0833333333317</c:v>
                </c:pt>
                <c:pt idx="488">
                  <c:v>1998.1666666666649</c:v>
                </c:pt>
                <c:pt idx="489">
                  <c:v>1998.2499999999982</c:v>
                </c:pt>
                <c:pt idx="490">
                  <c:v>1998.3333333333317</c:v>
                </c:pt>
                <c:pt idx="491">
                  <c:v>1998.4166666666649</c:v>
                </c:pt>
                <c:pt idx="492">
                  <c:v>1998.4999999999982</c:v>
                </c:pt>
                <c:pt idx="493">
                  <c:v>1998.5833333333314</c:v>
                </c:pt>
                <c:pt idx="494">
                  <c:v>1998.6666666666649</c:v>
                </c:pt>
                <c:pt idx="495">
                  <c:v>1998.7499999999982</c:v>
                </c:pt>
                <c:pt idx="496">
                  <c:v>1998.8333333333314</c:v>
                </c:pt>
                <c:pt idx="497">
                  <c:v>1998.9166666666649</c:v>
                </c:pt>
                <c:pt idx="498">
                  <c:v>1998.9999999999982</c:v>
                </c:pt>
                <c:pt idx="499">
                  <c:v>1999.0833333333314</c:v>
                </c:pt>
                <c:pt idx="500">
                  <c:v>1999.1666666666649</c:v>
                </c:pt>
                <c:pt idx="501">
                  <c:v>1999.2499999999982</c:v>
                </c:pt>
                <c:pt idx="502">
                  <c:v>1999.3333333333314</c:v>
                </c:pt>
                <c:pt idx="503">
                  <c:v>1999.4166666666649</c:v>
                </c:pt>
                <c:pt idx="504">
                  <c:v>1999.4999999999982</c:v>
                </c:pt>
                <c:pt idx="505">
                  <c:v>1999.5833333333314</c:v>
                </c:pt>
                <c:pt idx="506">
                  <c:v>1999.6666666666647</c:v>
                </c:pt>
                <c:pt idx="507">
                  <c:v>1999.7499999999982</c:v>
                </c:pt>
                <c:pt idx="508">
                  <c:v>1999.8333333333314</c:v>
                </c:pt>
                <c:pt idx="509">
                  <c:v>1999.9166666666647</c:v>
                </c:pt>
                <c:pt idx="510">
                  <c:v>1999.9999999999982</c:v>
                </c:pt>
                <c:pt idx="511">
                  <c:v>2000.0833333333314</c:v>
                </c:pt>
                <c:pt idx="512">
                  <c:v>2000.1666666666649</c:v>
                </c:pt>
                <c:pt idx="513">
                  <c:v>2000.2499999999982</c:v>
                </c:pt>
                <c:pt idx="514">
                  <c:v>2000.3333333333314</c:v>
                </c:pt>
                <c:pt idx="515">
                  <c:v>2000.4166666666649</c:v>
                </c:pt>
                <c:pt idx="516">
                  <c:v>2000.4999999999982</c:v>
                </c:pt>
                <c:pt idx="517">
                  <c:v>2000.5833333333314</c:v>
                </c:pt>
                <c:pt idx="518">
                  <c:v>2000.6666666666647</c:v>
                </c:pt>
                <c:pt idx="519">
                  <c:v>2000.7499999999982</c:v>
                </c:pt>
                <c:pt idx="520">
                  <c:v>2000.8333333333314</c:v>
                </c:pt>
                <c:pt idx="521">
                  <c:v>2000.9166666666647</c:v>
                </c:pt>
                <c:pt idx="522">
                  <c:v>2000.9999999999982</c:v>
                </c:pt>
                <c:pt idx="523">
                  <c:v>2001.0833333333314</c:v>
                </c:pt>
                <c:pt idx="524">
                  <c:v>2001.1666666666649</c:v>
                </c:pt>
                <c:pt idx="525">
                  <c:v>2001.2499999999982</c:v>
                </c:pt>
                <c:pt idx="526">
                  <c:v>2001.3333333333314</c:v>
                </c:pt>
                <c:pt idx="527">
                  <c:v>2001.4166666666649</c:v>
                </c:pt>
                <c:pt idx="528">
                  <c:v>2001.4999999999982</c:v>
                </c:pt>
                <c:pt idx="529">
                  <c:v>2001.5833333333314</c:v>
                </c:pt>
                <c:pt idx="530">
                  <c:v>2001.6666666666647</c:v>
                </c:pt>
                <c:pt idx="531">
                  <c:v>2001.7499999999982</c:v>
                </c:pt>
                <c:pt idx="532">
                  <c:v>2001.8333333333314</c:v>
                </c:pt>
                <c:pt idx="533">
                  <c:v>2001.9166666666647</c:v>
                </c:pt>
                <c:pt idx="534">
                  <c:v>2001.9999999999982</c:v>
                </c:pt>
                <c:pt idx="535">
                  <c:v>2002.0833333333314</c:v>
                </c:pt>
                <c:pt idx="536">
                  <c:v>2002.1666666666649</c:v>
                </c:pt>
                <c:pt idx="537">
                  <c:v>2002.2499999999982</c:v>
                </c:pt>
                <c:pt idx="538">
                  <c:v>2002.3333333333314</c:v>
                </c:pt>
                <c:pt idx="539">
                  <c:v>2002.4166666666649</c:v>
                </c:pt>
                <c:pt idx="540">
                  <c:v>2002.4999999999982</c:v>
                </c:pt>
                <c:pt idx="541">
                  <c:v>2002.5833333333314</c:v>
                </c:pt>
                <c:pt idx="542">
                  <c:v>2002.6666666666647</c:v>
                </c:pt>
                <c:pt idx="543">
                  <c:v>2002.7499999999982</c:v>
                </c:pt>
                <c:pt idx="544">
                  <c:v>2002.8333333333314</c:v>
                </c:pt>
                <c:pt idx="545">
                  <c:v>2002.9166666666647</c:v>
                </c:pt>
                <c:pt idx="546">
                  <c:v>2002.9999999999982</c:v>
                </c:pt>
                <c:pt idx="547">
                  <c:v>2003.0833333333314</c:v>
                </c:pt>
                <c:pt idx="548">
                  <c:v>2003.1666666666649</c:v>
                </c:pt>
                <c:pt idx="549">
                  <c:v>2003.2499999999982</c:v>
                </c:pt>
                <c:pt idx="550">
                  <c:v>2003.3333333333314</c:v>
                </c:pt>
                <c:pt idx="551">
                  <c:v>2003.4166666666649</c:v>
                </c:pt>
                <c:pt idx="552">
                  <c:v>2003.4999999999982</c:v>
                </c:pt>
                <c:pt idx="553">
                  <c:v>2003.5833333333314</c:v>
                </c:pt>
                <c:pt idx="554">
                  <c:v>2003.6666666666647</c:v>
                </c:pt>
                <c:pt idx="555">
                  <c:v>2003.7499999999982</c:v>
                </c:pt>
                <c:pt idx="556">
                  <c:v>2003.8333333333314</c:v>
                </c:pt>
                <c:pt idx="557">
                  <c:v>2003.9166666666647</c:v>
                </c:pt>
                <c:pt idx="558">
                  <c:v>2004</c:v>
                </c:pt>
                <c:pt idx="559">
                  <c:v>2004.0833333333321</c:v>
                </c:pt>
                <c:pt idx="560">
                  <c:v>2004.1666666666649</c:v>
                </c:pt>
                <c:pt idx="561">
                  <c:v>2004.249999999998</c:v>
                </c:pt>
                <c:pt idx="562">
                  <c:v>2004.333333333331</c:v>
                </c:pt>
                <c:pt idx="563">
                  <c:v>2004.4166666666649</c:v>
                </c:pt>
                <c:pt idx="564">
                  <c:v>2004.499999999998</c:v>
                </c:pt>
                <c:pt idx="565">
                  <c:v>2004.583333333331</c:v>
                </c:pt>
                <c:pt idx="566">
                  <c:v>2004.6666666666649</c:v>
                </c:pt>
                <c:pt idx="567">
                  <c:v>2004.749999999998</c:v>
                </c:pt>
                <c:pt idx="568">
                  <c:v>2004.833333333331</c:v>
                </c:pt>
                <c:pt idx="569">
                  <c:v>2004.9166666666649</c:v>
                </c:pt>
                <c:pt idx="570">
                  <c:v>2005</c:v>
                </c:pt>
                <c:pt idx="571">
                  <c:v>2005.0833333333321</c:v>
                </c:pt>
                <c:pt idx="572">
                  <c:v>2005.1666666666649</c:v>
                </c:pt>
                <c:pt idx="573">
                  <c:v>2005.249999999998</c:v>
                </c:pt>
                <c:pt idx="574">
                  <c:v>2005.333333333331</c:v>
                </c:pt>
                <c:pt idx="575">
                  <c:v>2005.4166666666649</c:v>
                </c:pt>
                <c:pt idx="576">
                  <c:v>2005.499999999998</c:v>
                </c:pt>
                <c:pt idx="577">
                  <c:v>2005.583333333331</c:v>
                </c:pt>
                <c:pt idx="578">
                  <c:v>2005.6666666666649</c:v>
                </c:pt>
                <c:pt idx="579">
                  <c:v>2005.749999999998</c:v>
                </c:pt>
                <c:pt idx="580">
                  <c:v>2005.833333333331</c:v>
                </c:pt>
                <c:pt idx="581">
                  <c:v>2005.9166666666649</c:v>
                </c:pt>
                <c:pt idx="582">
                  <c:v>2006</c:v>
                </c:pt>
                <c:pt idx="583">
                  <c:v>2006.0833333333301</c:v>
                </c:pt>
                <c:pt idx="584">
                  <c:v>2006.1666666665999</c:v>
                </c:pt>
                <c:pt idx="585">
                  <c:v>2006.25</c:v>
                </c:pt>
                <c:pt idx="586">
                  <c:v>2006.3333333333301</c:v>
                </c:pt>
                <c:pt idx="587">
                  <c:v>2006.4166666666599</c:v>
                </c:pt>
                <c:pt idx="588">
                  <c:v>2006.5</c:v>
                </c:pt>
                <c:pt idx="589">
                  <c:v>2006.5833333333301</c:v>
                </c:pt>
                <c:pt idx="590">
                  <c:v>2006.6666666666599</c:v>
                </c:pt>
                <c:pt idx="591">
                  <c:v>2006.75</c:v>
                </c:pt>
                <c:pt idx="592">
                  <c:v>2006.8333333333301</c:v>
                </c:pt>
                <c:pt idx="593">
                  <c:v>2006.9166666666599</c:v>
                </c:pt>
                <c:pt idx="594">
                  <c:v>2007</c:v>
                </c:pt>
                <c:pt idx="595">
                  <c:v>2007.0833333333301</c:v>
                </c:pt>
                <c:pt idx="596">
                  <c:v>2007.1666666665999</c:v>
                </c:pt>
                <c:pt idx="597">
                  <c:v>2007.25</c:v>
                </c:pt>
                <c:pt idx="598">
                  <c:v>2007.3333333333301</c:v>
                </c:pt>
                <c:pt idx="599">
                  <c:v>2007.4166666666599</c:v>
                </c:pt>
                <c:pt idx="600">
                  <c:v>2007.5</c:v>
                </c:pt>
                <c:pt idx="601">
                  <c:v>2007.5833333333301</c:v>
                </c:pt>
                <c:pt idx="602">
                  <c:v>2007.6666666666599</c:v>
                </c:pt>
                <c:pt idx="603">
                  <c:v>2007.75</c:v>
                </c:pt>
                <c:pt idx="604">
                  <c:v>2007.8333333333301</c:v>
                </c:pt>
                <c:pt idx="605">
                  <c:v>2007.9166666666599</c:v>
                </c:pt>
                <c:pt idx="606">
                  <c:v>2008</c:v>
                </c:pt>
                <c:pt idx="607">
                  <c:v>2008.0833333333301</c:v>
                </c:pt>
                <c:pt idx="608">
                  <c:v>2008.1666666665999</c:v>
                </c:pt>
                <c:pt idx="609">
                  <c:v>2008.25</c:v>
                </c:pt>
                <c:pt idx="610">
                  <c:v>2008.3333333333301</c:v>
                </c:pt>
                <c:pt idx="611">
                  <c:v>2008.4166666666599</c:v>
                </c:pt>
                <c:pt idx="612">
                  <c:v>2008.5</c:v>
                </c:pt>
                <c:pt idx="613">
                  <c:v>2008.5833333333301</c:v>
                </c:pt>
                <c:pt idx="614">
                  <c:v>2008.6666666666599</c:v>
                </c:pt>
                <c:pt idx="615">
                  <c:v>2008.75</c:v>
                </c:pt>
                <c:pt idx="616">
                  <c:v>2008.8333333333301</c:v>
                </c:pt>
                <c:pt idx="617">
                  <c:v>2008.9166666666599</c:v>
                </c:pt>
                <c:pt idx="618">
                  <c:v>2009</c:v>
                </c:pt>
                <c:pt idx="619">
                  <c:v>2009.0833333333301</c:v>
                </c:pt>
                <c:pt idx="620">
                  <c:v>2009.1666666665999</c:v>
                </c:pt>
                <c:pt idx="621">
                  <c:v>2009.25</c:v>
                </c:pt>
                <c:pt idx="622">
                  <c:v>2009.3333333333301</c:v>
                </c:pt>
                <c:pt idx="623">
                  <c:v>2009.4166666666599</c:v>
                </c:pt>
                <c:pt idx="624">
                  <c:v>2009.5</c:v>
                </c:pt>
                <c:pt idx="625">
                  <c:v>2009.5833333333301</c:v>
                </c:pt>
                <c:pt idx="626">
                  <c:v>2009.6666666666599</c:v>
                </c:pt>
                <c:pt idx="627">
                  <c:v>2009.75</c:v>
                </c:pt>
                <c:pt idx="628">
                  <c:v>2009.8333333333301</c:v>
                </c:pt>
                <c:pt idx="629">
                  <c:v>2009.9166666666599</c:v>
                </c:pt>
                <c:pt idx="630">
                  <c:v>2010</c:v>
                </c:pt>
                <c:pt idx="631">
                  <c:v>2010.0833333333301</c:v>
                </c:pt>
                <c:pt idx="632">
                  <c:v>2010.1666666665999</c:v>
                </c:pt>
                <c:pt idx="633">
                  <c:v>2010.25</c:v>
                </c:pt>
                <c:pt idx="634">
                  <c:v>2010.3333333333301</c:v>
                </c:pt>
                <c:pt idx="635">
                  <c:v>2010.4166666666599</c:v>
                </c:pt>
                <c:pt idx="636">
                  <c:v>2010.5</c:v>
                </c:pt>
                <c:pt idx="637">
                  <c:v>2010.5833333333301</c:v>
                </c:pt>
                <c:pt idx="638">
                  <c:v>2010.6666666666599</c:v>
                </c:pt>
                <c:pt idx="639">
                  <c:v>2010.75</c:v>
                </c:pt>
                <c:pt idx="640">
                  <c:v>2010.8333333333301</c:v>
                </c:pt>
                <c:pt idx="641">
                  <c:v>2010.9166666666599</c:v>
                </c:pt>
                <c:pt idx="642">
                  <c:v>2011</c:v>
                </c:pt>
                <c:pt idx="643">
                  <c:v>2011.0833333333301</c:v>
                </c:pt>
                <c:pt idx="644">
                  <c:v>2011.1666666665999</c:v>
                </c:pt>
                <c:pt idx="645">
                  <c:v>2011.25</c:v>
                </c:pt>
                <c:pt idx="646">
                  <c:v>2011.3333333333301</c:v>
                </c:pt>
                <c:pt idx="647">
                  <c:v>2011.4166666666599</c:v>
                </c:pt>
                <c:pt idx="648">
                  <c:v>2011.5</c:v>
                </c:pt>
                <c:pt idx="649">
                  <c:v>2011.5833333333301</c:v>
                </c:pt>
                <c:pt idx="650">
                  <c:v>2011.6666666666599</c:v>
                </c:pt>
                <c:pt idx="651">
                  <c:v>2011.75</c:v>
                </c:pt>
                <c:pt idx="652">
                  <c:v>2011.8333333333301</c:v>
                </c:pt>
                <c:pt idx="653">
                  <c:v>2011.9166666666599</c:v>
                </c:pt>
                <c:pt idx="654">
                  <c:v>2012</c:v>
                </c:pt>
                <c:pt idx="655">
                  <c:v>2012.0833333333301</c:v>
                </c:pt>
                <c:pt idx="656">
                  <c:v>2012.1666666665999</c:v>
                </c:pt>
                <c:pt idx="657">
                  <c:v>2012.25</c:v>
                </c:pt>
                <c:pt idx="658">
                  <c:v>2012.3333333333301</c:v>
                </c:pt>
                <c:pt idx="659">
                  <c:v>2012.4166666666599</c:v>
                </c:pt>
                <c:pt idx="660">
                  <c:v>2012.5</c:v>
                </c:pt>
                <c:pt idx="661">
                  <c:v>2012.5833333333301</c:v>
                </c:pt>
                <c:pt idx="662">
                  <c:v>2012.6666666666599</c:v>
                </c:pt>
                <c:pt idx="663">
                  <c:v>2012.75</c:v>
                </c:pt>
                <c:pt idx="664">
                  <c:v>2012.8333333333301</c:v>
                </c:pt>
                <c:pt idx="665">
                  <c:v>2012.9166666666599</c:v>
                </c:pt>
                <c:pt idx="666">
                  <c:v>2013</c:v>
                </c:pt>
                <c:pt idx="667">
                  <c:v>2013.0833333333301</c:v>
                </c:pt>
                <c:pt idx="668">
                  <c:v>2013.1666666665999</c:v>
                </c:pt>
                <c:pt idx="669">
                  <c:v>2013.25</c:v>
                </c:pt>
                <c:pt idx="670">
                  <c:v>2013.3333333333301</c:v>
                </c:pt>
                <c:pt idx="671">
                  <c:v>2013.4166666666599</c:v>
                </c:pt>
                <c:pt idx="672">
                  <c:v>2013.5</c:v>
                </c:pt>
                <c:pt idx="673">
                  <c:v>2013.5833333333301</c:v>
                </c:pt>
                <c:pt idx="674">
                  <c:v>2013.6666666666599</c:v>
                </c:pt>
                <c:pt idx="675">
                  <c:v>2013.75</c:v>
                </c:pt>
                <c:pt idx="676">
                  <c:v>2013.8333333333301</c:v>
                </c:pt>
                <c:pt idx="677">
                  <c:v>2013.9166666666599</c:v>
                </c:pt>
                <c:pt idx="678">
                  <c:v>2014</c:v>
                </c:pt>
                <c:pt idx="679">
                  <c:v>2014.0833333333301</c:v>
                </c:pt>
                <c:pt idx="680">
                  <c:v>2014.1666666665999</c:v>
                </c:pt>
                <c:pt idx="681">
                  <c:v>2014.25</c:v>
                </c:pt>
                <c:pt idx="682">
                  <c:v>2014.3333333333301</c:v>
                </c:pt>
                <c:pt idx="683">
                  <c:v>2014.4166666666599</c:v>
                </c:pt>
                <c:pt idx="684">
                  <c:v>2014.5</c:v>
                </c:pt>
                <c:pt idx="685">
                  <c:v>2014.5833333333301</c:v>
                </c:pt>
                <c:pt idx="686">
                  <c:v>2014.6666666666599</c:v>
                </c:pt>
                <c:pt idx="687">
                  <c:v>2014.75</c:v>
                </c:pt>
                <c:pt idx="688">
                  <c:v>2014.8333333333301</c:v>
                </c:pt>
                <c:pt idx="689">
                  <c:v>2014.9166666666599</c:v>
                </c:pt>
                <c:pt idx="690">
                  <c:v>2015</c:v>
                </c:pt>
                <c:pt idx="691">
                  <c:v>2015.0833333333301</c:v>
                </c:pt>
                <c:pt idx="692">
                  <c:v>2015.1666666665999</c:v>
                </c:pt>
                <c:pt idx="693">
                  <c:v>2015.25</c:v>
                </c:pt>
                <c:pt idx="694">
                  <c:v>2015.3333333333301</c:v>
                </c:pt>
                <c:pt idx="695">
                  <c:v>2015.4166666666599</c:v>
                </c:pt>
                <c:pt idx="696">
                  <c:v>2015.5</c:v>
                </c:pt>
                <c:pt idx="697">
                  <c:v>2015.5833333333301</c:v>
                </c:pt>
                <c:pt idx="698">
                  <c:v>2015.6666666666599</c:v>
                </c:pt>
                <c:pt idx="699">
                  <c:v>2015.75</c:v>
                </c:pt>
                <c:pt idx="700">
                  <c:v>2015.8333333333301</c:v>
                </c:pt>
                <c:pt idx="701">
                  <c:v>2015.9166666666599</c:v>
                </c:pt>
                <c:pt idx="702" formatCode="\О\с\н\о\в\н\о\й">
                  <c:v>2016</c:v>
                </c:pt>
                <c:pt idx="703" formatCode="\О\с\н\о\в\н\о\й">
                  <c:v>2016.0833333333301</c:v>
                </c:pt>
                <c:pt idx="704" formatCode="\О\с\н\о\в\н\о\й">
                  <c:v>2016.1666666665999</c:v>
                </c:pt>
                <c:pt idx="705" formatCode="\О\с\н\о\в\н\о\й">
                  <c:v>2016.25</c:v>
                </c:pt>
                <c:pt idx="706" formatCode="\О\с\н\о\в\н\о\й">
                  <c:v>2016.3333333333301</c:v>
                </c:pt>
                <c:pt idx="707" formatCode="\О\с\н\о\в\н\о\й">
                  <c:v>2016.4166666666599</c:v>
                </c:pt>
                <c:pt idx="708" formatCode="\О\с\н\о\в\н\о\й">
                  <c:v>2016.5</c:v>
                </c:pt>
                <c:pt idx="709" formatCode="\О\с\н\о\в\н\о\й">
                  <c:v>2016.5833333333301</c:v>
                </c:pt>
                <c:pt idx="710" formatCode="\О\с\н\о\в\н\о\й">
                  <c:v>2016.6666666666599</c:v>
                </c:pt>
                <c:pt idx="711" formatCode="\О\с\н\о\в\н\о\й">
                  <c:v>2016.75</c:v>
                </c:pt>
                <c:pt idx="712" formatCode="\О\с\н\о\в\н\о\й">
                  <c:v>2016.8333333333301</c:v>
                </c:pt>
                <c:pt idx="713" formatCode="\О\с\н\о\в\н\о\й">
                  <c:v>2016.9166666666599</c:v>
                </c:pt>
                <c:pt idx="714" formatCode="0.00">
                  <c:v>2017</c:v>
                </c:pt>
                <c:pt idx="715" formatCode="0.00">
                  <c:v>2017.0833333333301</c:v>
                </c:pt>
                <c:pt idx="716" formatCode="0.00">
                  <c:v>2017.1666666665999</c:v>
                </c:pt>
                <c:pt idx="717" formatCode="0.00">
                  <c:v>2017.25</c:v>
                </c:pt>
                <c:pt idx="718" formatCode="0.00">
                  <c:v>2017.3333333333301</c:v>
                </c:pt>
                <c:pt idx="719" formatCode="0.00">
                  <c:v>2017.4166666666599</c:v>
                </c:pt>
                <c:pt idx="720" formatCode="0.00">
                  <c:v>2017.5</c:v>
                </c:pt>
                <c:pt idx="721" formatCode="0.00">
                  <c:v>2017.5833333333301</c:v>
                </c:pt>
                <c:pt idx="722" formatCode="0.00">
                  <c:v>2017.6666666666599</c:v>
                </c:pt>
                <c:pt idx="723" formatCode="0.00">
                  <c:v>2017.75</c:v>
                </c:pt>
                <c:pt idx="724" formatCode="0.00">
                  <c:v>2017.8333333333301</c:v>
                </c:pt>
                <c:pt idx="725" formatCode="0.00">
                  <c:v>2017.9166666666599</c:v>
                </c:pt>
                <c:pt idx="726" formatCode="0.00">
                  <c:v>2018</c:v>
                </c:pt>
                <c:pt idx="727" formatCode="0.00">
                  <c:v>2018.0833333333301</c:v>
                </c:pt>
                <c:pt idx="728" formatCode="0.00">
                  <c:v>2018.1666666665999</c:v>
                </c:pt>
                <c:pt idx="729" formatCode="0.00">
                  <c:v>2018.25</c:v>
                </c:pt>
                <c:pt idx="730" formatCode="0.00">
                  <c:v>2018.3333333333301</c:v>
                </c:pt>
                <c:pt idx="731" formatCode="0.00">
                  <c:v>2018.4166666666599</c:v>
                </c:pt>
                <c:pt idx="732" formatCode="0.00">
                  <c:v>2018.5</c:v>
                </c:pt>
                <c:pt idx="733" formatCode="0.00">
                  <c:v>2018.5833333333301</c:v>
                </c:pt>
                <c:pt idx="734" formatCode="0.00">
                  <c:v>2018.6666666666599</c:v>
                </c:pt>
                <c:pt idx="735" formatCode="0.00">
                  <c:v>2018.75</c:v>
                </c:pt>
                <c:pt idx="736" formatCode="0.00">
                  <c:v>2018.8333333333301</c:v>
                </c:pt>
                <c:pt idx="737" formatCode="0.00">
                  <c:v>2018.9166666666599</c:v>
                </c:pt>
                <c:pt idx="738" formatCode="0.00">
                  <c:v>2019</c:v>
                </c:pt>
                <c:pt idx="739" formatCode="0.00">
                  <c:v>2019.0833333333301</c:v>
                </c:pt>
                <c:pt idx="740" formatCode="0.00">
                  <c:v>2019.1666666665999</c:v>
                </c:pt>
                <c:pt idx="741">
                  <c:v>2019.25</c:v>
                </c:pt>
                <c:pt idx="742">
                  <c:v>2019.3333333333301</c:v>
                </c:pt>
                <c:pt idx="743">
                  <c:v>2019.4166666666599</c:v>
                </c:pt>
                <c:pt idx="744">
                  <c:v>2019.5</c:v>
                </c:pt>
                <c:pt idx="745">
                  <c:v>2019.5833333333301</c:v>
                </c:pt>
                <c:pt idx="746">
                  <c:v>2019.6666666666599</c:v>
                </c:pt>
                <c:pt idx="747">
                  <c:v>2019.75</c:v>
                </c:pt>
                <c:pt idx="748">
                  <c:v>2019.8333333333301</c:v>
                </c:pt>
                <c:pt idx="749">
                  <c:v>2019.9166666666599</c:v>
                </c:pt>
                <c:pt idx="750">
                  <c:v>2020</c:v>
                </c:pt>
                <c:pt idx="751">
                  <c:v>2020.0833333333301</c:v>
                </c:pt>
                <c:pt idx="752">
                  <c:v>2020.1666666665999</c:v>
                </c:pt>
                <c:pt idx="753">
                  <c:v>2020.25</c:v>
                </c:pt>
                <c:pt idx="754">
                  <c:v>2020.3333333333301</c:v>
                </c:pt>
                <c:pt idx="755">
                  <c:v>2020.4166666666599</c:v>
                </c:pt>
                <c:pt idx="756">
                  <c:v>2020.5</c:v>
                </c:pt>
                <c:pt idx="757">
                  <c:v>2020.5833333333301</c:v>
                </c:pt>
                <c:pt idx="758">
                  <c:v>2020.6666666666599</c:v>
                </c:pt>
                <c:pt idx="759">
                  <c:v>2020.75</c:v>
                </c:pt>
                <c:pt idx="760">
                  <c:v>2020.8333333333301</c:v>
                </c:pt>
                <c:pt idx="761">
                  <c:v>2020.9166666666599</c:v>
                </c:pt>
              </c:numCache>
            </c:numRef>
          </c:xVal>
          <c:yVal>
            <c:numRef>
              <c:f>'Hysteresis min-min_nm Ap and Mo'!$N$5:$N$780</c:f>
              <c:numCache>
                <c:formatCode>General</c:formatCode>
                <c:ptCount val="776"/>
                <c:pt idx="6" formatCode="\О\с\н\о\в\н\о\й">
                  <c:v>8158</c:v>
                </c:pt>
                <c:pt idx="7" formatCode="\О\с\н\о\в\н\о\й">
                  <c:v>8175</c:v>
                </c:pt>
                <c:pt idx="8" formatCode="\О\с\н\о\в\н\о\й">
                  <c:v>7973</c:v>
                </c:pt>
                <c:pt idx="9" formatCode="\О\с\н\о\в\н\о\й">
                  <c:v>7970</c:v>
                </c:pt>
                <c:pt idx="10" formatCode="\О\с\н\о\в\н\о\й">
                  <c:v>8134</c:v>
                </c:pt>
                <c:pt idx="11" formatCode="\О\с\н\о\в\н\о\й">
                  <c:v>8325</c:v>
                </c:pt>
                <c:pt idx="12" formatCode="\О\с\н\о\в\н\о\й">
                  <c:v>8069</c:v>
                </c:pt>
                <c:pt idx="13" formatCode="\О\с\н\о\в\н\о\й">
                  <c:v>8285</c:v>
                </c:pt>
                <c:pt idx="14" formatCode="\О\с\н\о\в\н\о\й">
                  <c:v>8318</c:v>
                </c:pt>
                <c:pt idx="16" formatCode="\О\с\н\о\в\н\о\й">
                  <c:v>8294</c:v>
                </c:pt>
                <c:pt idx="18" formatCode="\О\с\н\о\в\н\о\й">
                  <c:v>8291</c:v>
                </c:pt>
                <c:pt idx="19" formatCode="\О\с\н\о\в\н\о\й">
                  <c:v>8107</c:v>
                </c:pt>
                <c:pt idx="20" formatCode="\О\с\н\о\в\н\о\й">
                  <c:v>8359</c:v>
                </c:pt>
                <c:pt idx="21" formatCode="\О\с\н\о\в\н\о\й">
                  <c:v>8490</c:v>
                </c:pt>
                <c:pt idx="22" formatCode="\О\с\н\о\в\н\о\й">
                  <c:v>8261</c:v>
                </c:pt>
                <c:pt idx="23" formatCode="\О\с\н\о\в\н\о\й">
                  <c:v>8331</c:v>
                </c:pt>
                <c:pt idx="24" formatCode="\О\с\н\о\в\н\о\й">
                  <c:v>8048</c:v>
                </c:pt>
                <c:pt idx="25" formatCode="\О\с\н\о\в\н\о\й">
                  <c:v>7993</c:v>
                </c:pt>
                <c:pt idx="26" formatCode="\О\с\н\о\в\н\о\й">
                  <c:v>8014</c:v>
                </c:pt>
                <c:pt idx="27" formatCode="\О\с\н\о\в\н\о\й">
                  <c:v>8356</c:v>
                </c:pt>
                <c:pt idx="29" formatCode="\О\с\н\о\в\н\о\й">
                  <c:v>8330</c:v>
                </c:pt>
                <c:pt idx="30" formatCode="\О\с\н\о\в\н\о\й">
                  <c:v>8077</c:v>
                </c:pt>
                <c:pt idx="31" formatCode="\О\с\н\о\в\н\о\й">
                  <c:v>8163</c:v>
                </c:pt>
                <c:pt idx="32" formatCode="\О\с\н\о\в\н\о\й">
                  <c:v>8384</c:v>
                </c:pt>
                <c:pt idx="33" formatCode="\О\с\н\о\в\н\о\й">
                  <c:v>8371</c:v>
                </c:pt>
                <c:pt idx="37" formatCode="\О\с\н\о\в\н\о\й">
                  <c:v>8368</c:v>
                </c:pt>
                <c:pt idx="38" formatCode="\О\с\н\о\в\н\о\й">
                  <c:v>8308</c:v>
                </c:pt>
                <c:pt idx="39" formatCode="\О\с\н\о\в\н\о\й">
                  <c:v>8290</c:v>
                </c:pt>
                <c:pt idx="40" formatCode="\О\с\н\о\в\н\о\й">
                  <c:v>8307</c:v>
                </c:pt>
                <c:pt idx="41" formatCode="\О\с\н\о\в\н\о\й">
                  <c:v>8578</c:v>
                </c:pt>
                <c:pt idx="42" formatCode="\О\с\н\о\в\н\о\й">
                  <c:v>8609</c:v>
                </c:pt>
                <c:pt idx="43" formatCode="\О\с\н\о\в\н\о\й">
                  <c:v>8640</c:v>
                </c:pt>
                <c:pt idx="49" formatCode="\О\с\н\о\в\н\о\й">
                  <c:v>8677</c:v>
                </c:pt>
                <c:pt idx="50" formatCode="\О\с\н\о\в\н\о\й">
                  <c:v>8820</c:v>
                </c:pt>
                <c:pt idx="51" formatCode="\О\с\н\о\в\н\о\й">
                  <c:v>8850</c:v>
                </c:pt>
                <c:pt idx="52" formatCode="\О\с\н\о\в\н\о\й">
                  <c:v>8954</c:v>
                </c:pt>
                <c:pt idx="53" formatCode="\О\с\н\о\в\н\о\й">
                  <c:v>8946</c:v>
                </c:pt>
                <c:pt idx="54" formatCode="\О\с\н\о\в\н\о\й">
                  <c:v>9022</c:v>
                </c:pt>
                <c:pt idx="55" formatCode="\О\с\н\о\в\н\о\й">
                  <c:v>8957</c:v>
                </c:pt>
                <c:pt idx="56" formatCode="\О\с\н\о\в\н\о\й">
                  <c:v>8990</c:v>
                </c:pt>
                <c:pt idx="57" formatCode="\О\с\н\о\в\н\о\й">
                  <c:v>8931</c:v>
                </c:pt>
                <c:pt idx="58" formatCode="\О\с\н\о\в\н\о\й">
                  <c:v>9057</c:v>
                </c:pt>
                <c:pt idx="59" formatCode="\О\с\н\о\в\н\о\й">
                  <c:v>8976</c:v>
                </c:pt>
                <c:pt idx="60" formatCode="\О\с\н\о\в\н\о\й">
                  <c:v>8989</c:v>
                </c:pt>
                <c:pt idx="61" formatCode="\О\с\н\о\в\н\о\й">
                  <c:v>8984</c:v>
                </c:pt>
                <c:pt idx="62" formatCode="\О\с\н\о\в\н\о\й">
                  <c:v>8916</c:v>
                </c:pt>
                <c:pt idx="63" formatCode="\О\с\н\о\в\н\о\й">
                  <c:v>8886</c:v>
                </c:pt>
                <c:pt idx="64" formatCode="\О\с\н\о\в\н\о\й">
                  <c:v>8970</c:v>
                </c:pt>
                <c:pt idx="65" formatCode="\О\с\н\о\в\н\о\й">
                  <c:v>9064</c:v>
                </c:pt>
                <c:pt idx="66" formatCode="\О\с\н\о\в\н\о\й">
                  <c:v>9201</c:v>
                </c:pt>
                <c:pt idx="67" formatCode="\О\с\н\о\в\н\о\й">
                  <c:v>9308</c:v>
                </c:pt>
                <c:pt idx="68" formatCode="\О\с\н\о\в\н\о\й">
                  <c:v>9243</c:v>
                </c:pt>
                <c:pt idx="69" formatCode="\О\с\н\о\в\н\о\й">
                  <c:v>9239</c:v>
                </c:pt>
                <c:pt idx="70" formatCode="\О\с\н\о\в\н\о\й">
                  <c:v>9154</c:v>
                </c:pt>
                <c:pt idx="71" formatCode="\О\с\н\о\в\н\о\й">
                  <c:v>9180</c:v>
                </c:pt>
                <c:pt idx="72" formatCode="\О\с\н\о\в\н\о\й">
                  <c:v>9147</c:v>
                </c:pt>
                <c:pt idx="73" formatCode="\О\с\н\о\в\н\о\й">
                  <c:v>9109</c:v>
                </c:pt>
                <c:pt idx="74" formatCode="\О\с\н\о\в\н\о\й">
                  <c:v>9020</c:v>
                </c:pt>
                <c:pt idx="75" formatCode="\О\с\н\о\в\н\о\й">
                  <c:v>9110</c:v>
                </c:pt>
                <c:pt idx="76" formatCode="\О\с\н\о\в\н\о\й">
                  <c:v>9194</c:v>
                </c:pt>
                <c:pt idx="77" formatCode="\О\с\н\о\в\н\о\й">
                  <c:v>9259</c:v>
                </c:pt>
                <c:pt idx="78" formatCode="\О\с\н\о\в\н\о\й">
                  <c:v>9320</c:v>
                </c:pt>
                <c:pt idx="79" formatCode="\О\с\н\о\в\н\о\й">
                  <c:v>9364</c:v>
                </c:pt>
                <c:pt idx="80" formatCode="\О\с\н\о\в\н\о\й">
                  <c:v>9400</c:v>
                </c:pt>
                <c:pt idx="81" formatCode="\О\с\н\о\в\н\о\й">
                  <c:v>9425</c:v>
                </c:pt>
                <c:pt idx="82" formatCode="\О\с\н\о\в\н\о\й">
                  <c:v>9410</c:v>
                </c:pt>
                <c:pt idx="83" formatCode="\О\с\н\о\в\н\о\й">
                  <c:v>9396</c:v>
                </c:pt>
                <c:pt idx="84" formatCode="\О\с\н\о\в\н\о\й">
                  <c:v>9376</c:v>
                </c:pt>
                <c:pt idx="85" formatCode="\О\с\н\о\в\н\о\й">
                  <c:v>9429</c:v>
                </c:pt>
                <c:pt idx="86" formatCode="\О\с\н\о\в\н\о\й">
                  <c:v>9440</c:v>
                </c:pt>
                <c:pt idx="87" formatCode="\О\с\н\о\в\н\о\й">
                  <c:v>9472</c:v>
                </c:pt>
                <c:pt idx="88" formatCode="\О\с\н\о\в\н\о\й">
                  <c:v>9464</c:v>
                </c:pt>
                <c:pt idx="89" formatCode="\О\с\н\о\в\н\о\й">
                  <c:v>9561</c:v>
                </c:pt>
                <c:pt idx="90" formatCode="\О\с\н\о\в\н\о\й">
                  <c:v>9602</c:v>
                </c:pt>
                <c:pt idx="91" formatCode="\О\с\н\о\в\н\о\й">
                  <c:v>9608</c:v>
                </c:pt>
                <c:pt idx="92" formatCode="\О\с\н\о\в\н\о\й">
                  <c:v>9642</c:v>
                </c:pt>
                <c:pt idx="93" formatCode="\О\с\н\о\в\н\о\й">
                  <c:v>9663</c:v>
                </c:pt>
                <c:pt idx="94" formatCode="\О\с\н\о\в\н\о\й">
                  <c:v>9703</c:v>
                </c:pt>
                <c:pt idx="95" formatCode="\О\с\н\о\в\н\о\й">
                  <c:v>9556</c:v>
                </c:pt>
                <c:pt idx="96" formatCode="\О\с\н\о\в\н\о\й">
                  <c:v>9530</c:v>
                </c:pt>
                <c:pt idx="97" formatCode="\О\с\н\о\в\н\о\й">
                  <c:v>9505</c:v>
                </c:pt>
                <c:pt idx="98" formatCode="\О\с\н\о\в\н\о\й">
                  <c:v>9520</c:v>
                </c:pt>
                <c:pt idx="99" formatCode="\О\с\н\о\в\н\о\й">
                  <c:v>9525</c:v>
                </c:pt>
                <c:pt idx="100" formatCode="\О\с\н\о\в\н\о\й">
                  <c:v>9608</c:v>
                </c:pt>
                <c:pt idx="101" formatCode="\О\с\н\о\в\н\о\й">
                  <c:v>9630</c:v>
                </c:pt>
                <c:pt idx="102" formatCode="\О\с\н\о\в\н\о\й">
                  <c:v>9518</c:v>
                </c:pt>
                <c:pt idx="103" formatCode="\О\с\н\о\в\н\о\й">
                  <c:v>9502</c:v>
                </c:pt>
                <c:pt idx="104" formatCode="\О\с\н\о\в\н\о\й">
                  <c:v>9439</c:v>
                </c:pt>
                <c:pt idx="105" formatCode="\О\с\н\о\в\н\о\й">
                  <c:v>9370</c:v>
                </c:pt>
                <c:pt idx="106" formatCode="\О\с\н\о\в\н\о\й">
                  <c:v>9433</c:v>
                </c:pt>
                <c:pt idx="107" formatCode="\О\с\н\о\в\н\о\й">
                  <c:v>9339</c:v>
                </c:pt>
                <c:pt idx="108" formatCode="\О\с\н\о\в\н\о\й">
                  <c:v>9260</c:v>
                </c:pt>
                <c:pt idx="109" formatCode="\О\с\н\о\в\н\о\й">
                  <c:v>9243</c:v>
                </c:pt>
                <c:pt idx="110" formatCode="\О\с\н\о\в\н\о\й">
                  <c:v>8918</c:v>
                </c:pt>
                <c:pt idx="111" formatCode="\О\с\н\о\в\н\о\й">
                  <c:v>9112</c:v>
                </c:pt>
                <c:pt idx="112" formatCode="\О\с\н\о\в\н\о\й">
                  <c:v>9173</c:v>
                </c:pt>
                <c:pt idx="113" formatCode="\О\с\н\о\в\н\о\й">
                  <c:v>9099</c:v>
                </c:pt>
                <c:pt idx="114" formatCode="\О\с\н\о\в\н\о\й">
                  <c:v>9001</c:v>
                </c:pt>
                <c:pt idx="115" formatCode="\О\с\н\о\в\н\о\й">
                  <c:v>8973</c:v>
                </c:pt>
                <c:pt idx="116" formatCode="\О\с\н\о\в\н\о\й">
                  <c:v>9054</c:v>
                </c:pt>
                <c:pt idx="117" formatCode="\О\с\н\о\в\н\о\й">
                  <c:v>9054</c:v>
                </c:pt>
                <c:pt idx="118" formatCode="\О\с\н\о\в\н\о\й">
                  <c:v>8954</c:v>
                </c:pt>
                <c:pt idx="119" formatCode="\О\с\н\о\в\н\о\й">
                  <c:v>8939</c:v>
                </c:pt>
                <c:pt idx="120" formatCode="\О\с\н\о\в\н\о\й">
                  <c:v>8943</c:v>
                </c:pt>
                <c:pt idx="121" formatCode="\О\с\н\о\в\н\о\й">
                  <c:v>8834</c:v>
                </c:pt>
                <c:pt idx="122" formatCode="\О\с\н\о\в\н\о\й">
                  <c:v>8911</c:v>
                </c:pt>
                <c:pt idx="123" formatCode="\О\с\н\о\в\н\о\й">
                  <c:v>8922</c:v>
                </c:pt>
                <c:pt idx="124" formatCode="\О\с\н\о\в\н\о\й">
                  <c:v>8860</c:v>
                </c:pt>
                <c:pt idx="125" formatCode="\О\с\н\о\в\н\о\й">
                  <c:v>8848</c:v>
                </c:pt>
                <c:pt idx="126" formatCode="\О\с\н\о\в\н\о\й">
                  <c:v>8892</c:v>
                </c:pt>
                <c:pt idx="127" formatCode="\О\с\н\о\в\н\о\й">
                  <c:v>8826</c:v>
                </c:pt>
                <c:pt idx="128" formatCode="\О\с\н\о\в\н\о\й">
                  <c:v>8810</c:v>
                </c:pt>
                <c:pt idx="129" formatCode="\О\с\н\о\в\н\о\й">
                  <c:v>8880</c:v>
                </c:pt>
                <c:pt idx="130" formatCode="\О\с\н\о\в\н\о\й">
                  <c:v>8804</c:v>
                </c:pt>
                <c:pt idx="131" formatCode="\О\с\н\о\в\н\о\й">
                  <c:v>8663</c:v>
                </c:pt>
                <c:pt idx="132" formatCode="\О\с\н\о\в\н\о\й">
                  <c:v>8679</c:v>
                </c:pt>
                <c:pt idx="133" formatCode="\О\с\н\о\в\н\о\й">
                  <c:v>8725</c:v>
                </c:pt>
                <c:pt idx="134" formatCode="\О\с\н\о\в\н\о\й">
                  <c:v>8669</c:v>
                </c:pt>
                <c:pt idx="135" formatCode="\О\с\н\о\в\н\о\й">
                  <c:v>8502</c:v>
                </c:pt>
                <c:pt idx="136" formatCode="\О\с\н\о\в\н\о\й">
                  <c:v>8327</c:v>
                </c:pt>
                <c:pt idx="137" formatCode="\О\с\н\о\в\н\о\й">
                  <c:v>8393</c:v>
                </c:pt>
                <c:pt idx="138" formatCode="\О\с\н\о\в\н\о\й">
                  <c:v>8628</c:v>
                </c:pt>
                <c:pt idx="139" formatCode="\О\с\н\о\в\н\о\й">
                  <c:v>8666</c:v>
                </c:pt>
                <c:pt idx="140" formatCode="\О\с\н\о\в\н\о\й">
                  <c:v>8606</c:v>
                </c:pt>
                <c:pt idx="141" formatCode="\О\с\н\о\в\н\о\й">
                  <c:v>8584</c:v>
                </c:pt>
                <c:pt idx="142" formatCode="\О\с\н\о\в\н\о\й">
                  <c:v>8334</c:v>
                </c:pt>
                <c:pt idx="143" formatCode="\О\с\н\о\в\н\о\й">
                  <c:v>8261</c:v>
                </c:pt>
                <c:pt idx="144" formatCode="\О\с\н\о\в\н\о\й">
                  <c:v>8378</c:v>
                </c:pt>
                <c:pt idx="145" formatCode="\О\с\н\о\в\н\о\й">
                  <c:v>8526</c:v>
                </c:pt>
                <c:pt idx="146" formatCode="\О\с\н\о\в\н\о\й">
                  <c:v>8612</c:v>
                </c:pt>
                <c:pt idx="147" formatCode="\О\с\н\о\в\н\о\й">
                  <c:v>8610</c:v>
                </c:pt>
                <c:pt idx="148" formatCode="\О\с\н\о\в\н\о\й">
                  <c:v>8619</c:v>
                </c:pt>
                <c:pt idx="149" formatCode="\О\с\н\о\в\н\о\й">
                  <c:v>8639</c:v>
                </c:pt>
                <c:pt idx="150" formatCode="\О\с\н\о\в\н\о\й">
                  <c:v>8685</c:v>
                </c:pt>
                <c:pt idx="151" formatCode="\О\с\н\о\в\н\о\й">
                  <c:v>8758</c:v>
                </c:pt>
                <c:pt idx="152" formatCode="\О\с\н\о\в\н\о\й">
                  <c:v>8671</c:v>
                </c:pt>
                <c:pt idx="153" formatCode="\О\с\н\о\в\н\о\й">
                  <c:v>8561</c:v>
                </c:pt>
                <c:pt idx="154" formatCode="\О\с\н\о\в\н\о\й">
                  <c:v>8611</c:v>
                </c:pt>
                <c:pt idx="155" formatCode="\О\с\н\о\в\н\о\й">
                  <c:v>8418</c:v>
                </c:pt>
                <c:pt idx="156" formatCode="\О\с\н\о\в\н\о\й">
                  <c:v>8410</c:v>
                </c:pt>
                <c:pt idx="157" formatCode="\О\с\н\о\в\н\о\й">
                  <c:v>8540</c:v>
                </c:pt>
                <c:pt idx="158" formatCode="\О\с\н\о\в\н\о\й">
                  <c:v>8667</c:v>
                </c:pt>
                <c:pt idx="159" formatCode="\О\с\н\о\в\н\о\й">
                  <c:v>8707</c:v>
                </c:pt>
                <c:pt idx="160" formatCode="\О\с\н\о\в\н\о\й">
                  <c:v>8618</c:v>
                </c:pt>
                <c:pt idx="161" formatCode="\О\с\н\о\в\н\о\й">
                  <c:v>8835</c:v>
                </c:pt>
                <c:pt idx="162" formatCode="\О\с\н\о\в\н\о\й">
                  <c:v>8810</c:v>
                </c:pt>
                <c:pt idx="163" formatCode="\О\с\н\о\в\н\о\й">
                  <c:v>8910</c:v>
                </c:pt>
                <c:pt idx="164" formatCode="\О\с\н\о\в\н\о\й">
                  <c:v>8958</c:v>
                </c:pt>
                <c:pt idx="165" formatCode="\О\с\н\о\в\н\о\й">
                  <c:v>8981</c:v>
                </c:pt>
                <c:pt idx="166" formatCode="\О\с\н\о\в\н\о\й">
                  <c:v>9038</c:v>
                </c:pt>
                <c:pt idx="167" formatCode="\О\с\н\о\в\н\о\й">
                  <c:v>9190</c:v>
                </c:pt>
                <c:pt idx="168" formatCode="\О\с\н\о\в\н\о\й">
                  <c:v>9199</c:v>
                </c:pt>
                <c:pt idx="169" formatCode="\О\с\н\о\в\н\о\й">
                  <c:v>9215</c:v>
                </c:pt>
                <c:pt idx="170" formatCode="\О\с\н\о\в\н\о\й">
                  <c:v>9215</c:v>
                </c:pt>
                <c:pt idx="171" formatCode="\О\с\н\о\в\н\о\й">
                  <c:v>9293</c:v>
                </c:pt>
                <c:pt idx="172" formatCode="\О\с\н\о\в\н\о\й">
                  <c:v>9308</c:v>
                </c:pt>
                <c:pt idx="173" formatCode="\О\с\н\о\в\н\о\й">
                  <c:v>9283</c:v>
                </c:pt>
                <c:pt idx="174" formatCode="\О\с\н\о\в\н\о\й">
                  <c:v>9263</c:v>
                </c:pt>
                <c:pt idx="175" formatCode="\О\с\н\о\в\н\о\й">
                  <c:v>9263</c:v>
                </c:pt>
                <c:pt idx="176" formatCode="\О\с\н\о\в\н\о\й">
                  <c:v>9370</c:v>
                </c:pt>
                <c:pt idx="177" formatCode="\О\с\н\о\в\н\о\й">
                  <c:v>9423</c:v>
                </c:pt>
                <c:pt idx="178" formatCode="\О\с\н\о\в\н\о\й">
                  <c:v>9371</c:v>
                </c:pt>
                <c:pt idx="179" formatCode="\О\с\н\о\в\н\о\й">
                  <c:v>9192</c:v>
                </c:pt>
                <c:pt idx="180" formatCode="\О\с\н\о\в\н\о\й">
                  <c:v>9311</c:v>
                </c:pt>
                <c:pt idx="181" formatCode="\О\с\н\о\в\н\о\й">
                  <c:v>8921</c:v>
                </c:pt>
                <c:pt idx="182" formatCode="\О\с\н\о\в\н\о\й">
                  <c:v>9273</c:v>
                </c:pt>
                <c:pt idx="183" formatCode="\О\с\н\о\в\н\о\й">
                  <c:v>9318</c:v>
                </c:pt>
                <c:pt idx="184" formatCode="\О\с\н\о\в\н\о\й">
                  <c:v>9301</c:v>
                </c:pt>
                <c:pt idx="185" formatCode="\О\с\н\о\в\н\о\й">
                  <c:v>9333</c:v>
                </c:pt>
                <c:pt idx="186" formatCode="\О\с\н\о\в\н\о\й">
                  <c:v>9260</c:v>
                </c:pt>
                <c:pt idx="187" formatCode="\О\с\н\о\в\н\о\й">
                  <c:v>9254</c:v>
                </c:pt>
                <c:pt idx="188" formatCode="\О\с\н\о\в\н\о\й">
                  <c:v>9182</c:v>
                </c:pt>
                <c:pt idx="189" formatCode="\О\с\н\о\в\н\о\й">
                  <c:v>9107</c:v>
                </c:pt>
                <c:pt idx="190" formatCode="\О\с\н\о\в\н\о\й">
                  <c:v>8976</c:v>
                </c:pt>
                <c:pt idx="191" formatCode="\О\с\н\о\в\н\о\й">
                  <c:v>9167</c:v>
                </c:pt>
                <c:pt idx="192" formatCode="\О\с\н\о\в\н\о\й">
                  <c:v>9234</c:v>
                </c:pt>
                <c:pt idx="193" formatCode="\О\с\н\о\в\н\о\й">
                  <c:v>9263</c:v>
                </c:pt>
                <c:pt idx="194" formatCode="\О\с\н\о\в\н\о\й">
                  <c:v>9375</c:v>
                </c:pt>
                <c:pt idx="195" formatCode="\О\с\н\о\в\н\о\й">
                  <c:v>9313</c:v>
                </c:pt>
                <c:pt idx="196" formatCode="\О\с\н\о\в\н\о\й">
                  <c:v>9336</c:v>
                </c:pt>
                <c:pt idx="197" formatCode="\О\с\н\о\в\н\о\й">
                  <c:v>9366</c:v>
                </c:pt>
                <c:pt idx="198" formatCode="\О\с\н\о\в\н\о\й">
                  <c:v>9334</c:v>
                </c:pt>
                <c:pt idx="199" formatCode="\О\с\н\о\в\н\о\й">
                  <c:v>9380</c:v>
                </c:pt>
                <c:pt idx="200" formatCode="\О\с\н\о\в\н\о\й">
                  <c:v>9283</c:v>
                </c:pt>
                <c:pt idx="201" formatCode="\О\с\н\о\в\н\о\й">
                  <c:v>9327</c:v>
                </c:pt>
                <c:pt idx="202" formatCode="\О\с\н\о\в\н\о\й">
                  <c:v>9151</c:v>
                </c:pt>
                <c:pt idx="203" formatCode="\О\с\н\о\в\н\о\й">
                  <c:v>9062</c:v>
                </c:pt>
                <c:pt idx="204" formatCode="\О\с\н\о\в\н\о\й">
                  <c:v>8918</c:v>
                </c:pt>
                <c:pt idx="205" formatCode="\О\с\н\о\в\н\о\й">
                  <c:v>9054</c:v>
                </c:pt>
                <c:pt idx="206" formatCode="\О\с\н\о\в\н\о\й">
                  <c:v>8983</c:v>
                </c:pt>
                <c:pt idx="207" formatCode="\О\с\н\о\в\н\о\й">
                  <c:v>9029</c:v>
                </c:pt>
                <c:pt idx="208" formatCode="\О\с\н\о\в\н\о\й">
                  <c:v>9092</c:v>
                </c:pt>
                <c:pt idx="209" formatCode="\О\с\н\о\в\н\о\й">
                  <c:v>9222</c:v>
                </c:pt>
                <c:pt idx="210" formatCode="\О\с\н\о\в\н\о\й">
                  <c:v>9141</c:v>
                </c:pt>
                <c:pt idx="211" formatCode="\О\с\н\о\в\н\о\й">
                  <c:v>9220</c:v>
                </c:pt>
                <c:pt idx="212" formatCode="\О\с\н\о\в\н\о\й">
                  <c:v>9259</c:v>
                </c:pt>
                <c:pt idx="213" formatCode="\О\с\н\о\в\н\о\й">
                  <c:v>9298</c:v>
                </c:pt>
                <c:pt idx="214" formatCode="\О\с\н\о\в\н\о\й">
                  <c:v>9313</c:v>
                </c:pt>
                <c:pt idx="215" formatCode="\О\с\н\о\в\н\о\й">
                  <c:v>9322</c:v>
                </c:pt>
                <c:pt idx="216" formatCode="\О\с\н\о\в\н\о\й">
                  <c:v>9293</c:v>
                </c:pt>
                <c:pt idx="217" formatCode="\О\с\н\о\в\н\о\й">
                  <c:v>9234</c:v>
                </c:pt>
                <c:pt idx="218" formatCode="\О\с\н\о\в\н\о\й">
                  <c:v>9279</c:v>
                </c:pt>
                <c:pt idx="219" formatCode="\О\с\н\о\в\н\о\й">
                  <c:v>9270</c:v>
                </c:pt>
                <c:pt idx="220" formatCode="\О\с\н\о\в\н\о\й">
                  <c:v>9167</c:v>
                </c:pt>
                <c:pt idx="221" formatCode="\О\с\н\о\в\н\о\й">
                  <c:v>9226</c:v>
                </c:pt>
                <c:pt idx="222" formatCode="\О\с\н\о\в\н\о\й">
                  <c:v>9219</c:v>
                </c:pt>
                <c:pt idx="223" formatCode="\О\с\н\о\в\н\о\й">
                  <c:v>9264</c:v>
                </c:pt>
                <c:pt idx="224" formatCode="\О\с\н\о\в\н\о\й">
                  <c:v>9245</c:v>
                </c:pt>
                <c:pt idx="225" formatCode="\О\с\н\о\в\н\о\й">
                  <c:v>9190</c:v>
                </c:pt>
                <c:pt idx="226" formatCode="\О\с\н\о\в\н\о\й">
                  <c:v>9236</c:v>
                </c:pt>
                <c:pt idx="227" formatCode="\О\с\н\о\в\н\о\й">
                  <c:v>9308</c:v>
                </c:pt>
                <c:pt idx="228" formatCode="\О\с\н\о\в\н\о\й">
                  <c:v>9358</c:v>
                </c:pt>
                <c:pt idx="229" formatCode="\О\с\н\о\в\н\о\й">
                  <c:v>9353</c:v>
                </c:pt>
                <c:pt idx="230" formatCode="\О\с\н\о\в\н\о\й">
                  <c:v>9418</c:v>
                </c:pt>
                <c:pt idx="231" formatCode="\О\с\н\о\в\н\о\й">
                  <c:v>9364</c:v>
                </c:pt>
                <c:pt idx="232" formatCode="\О\с\н\о\в\н\о\й">
                  <c:v>9381</c:v>
                </c:pt>
                <c:pt idx="233" formatCode="\О\с\н\о\в\н\о\й">
                  <c:v>9415</c:v>
                </c:pt>
                <c:pt idx="234" formatCode="\О\с\н\о\в\н\о\й">
                  <c:v>9499</c:v>
                </c:pt>
                <c:pt idx="235" formatCode="\О\с\н\о\в\н\о\й">
                  <c:v>9490</c:v>
                </c:pt>
                <c:pt idx="236" formatCode="\О\с\н\о\в\н\о\й">
                  <c:v>9478</c:v>
                </c:pt>
                <c:pt idx="237" formatCode="\О\с\н\о\в\н\о\й">
                  <c:v>9485</c:v>
                </c:pt>
                <c:pt idx="238" formatCode="\О\с\н\о\в\н\о\й">
                  <c:v>9485</c:v>
                </c:pt>
                <c:pt idx="239" formatCode="\О\с\н\о\в\н\о\й">
                  <c:v>9435</c:v>
                </c:pt>
                <c:pt idx="240" formatCode="\О\с\н\о\в\н\о\й">
                  <c:v>9327</c:v>
                </c:pt>
                <c:pt idx="241" formatCode="\О\с\н\о\в\н\о\й">
                  <c:v>9345</c:v>
                </c:pt>
                <c:pt idx="242" formatCode="\О\с\н\о\в\н\о\й">
                  <c:v>9347</c:v>
                </c:pt>
                <c:pt idx="243" formatCode="\О\с\н\о\в\н\о\й">
                  <c:v>9416</c:v>
                </c:pt>
                <c:pt idx="244" formatCode="\О\с\н\о\в\н\о\й">
                  <c:v>9522</c:v>
                </c:pt>
                <c:pt idx="245" formatCode="\О\с\н\о\в\н\о\й">
                  <c:v>9474</c:v>
                </c:pt>
                <c:pt idx="246" formatCode="\О\с\н\о\в\н\о\й">
                  <c:v>9263</c:v>
                </c:pt>
                <c:pt idx="247" formatCode="\О\с\н\о\в\н\о\й">
                  <c:v>9233</c:v>
                </c:pt>
                <c:pt idx="248" formatCode="\О\с\н\о\в\н\о\й">
                  <c:v>9196</c:v>
                </c:pt>
                <c:pt idx="249" formatCode="\О\с\н\о\в\н\о\й">
                  <c:v>9056</c:v>
                </c:pt>
                <c:pt idx="250" formatCode="\О\с\н\о\в\н\о\й">
                  <c:v>8874</c:v>
                </c:pt>
                <c:pt idx="251" formatCode="\О\с\н\о\в\н\о\й">
                  <c:v>9019</c:v>
                </c:pt>
                <c:pt idx="252" formatCode="\О\с\н\о\в\н\о\й">
                  <c:v>9012</c:v>
                </c:pt>
                <c:pt idx="253" formatCode="\О\с\н\о\в\н\о\й">
                  <c:v>9194</c:v>
                </c:pt>
                <c:pt idx="254" formatCode="\О\с\н\о\в\н\о\й">
                  <c:v>9226</c:v>
                </c:pt>
                <c:pt idx="255" formatCode="\О\с\н\о\в\н\о\й">
                  <c:v>9103</c:v>
                </c:pt>
                <c:pt idx="256" formatCode="\О\с\н\о\в\н\о\й">
                  <c:v>9171</c:v>
                </c:pt>
                <c:pt idx="257" formatCode="\О\с\н\о\в\н\о\й">
                  <c:v>9188</c:v>
                </c:pt>
                <c:pt idx="258" formatCode="\О\с\н\о\в\н\о\й">
                  <c:v>9002</c:v>
                </c:pt>
                <c:pt idx="259" formatCode="\О\с\н\о\в\н\о\й">
                  <c:v>8943</c:v>
                </c:pt>
                <c:pt idx="260" formatCode="\О\с\н\о\в\н\о\й">
                  <c:v>8849</c:v>
                </c:pt>
                <c:pt idx="261" formatCode="\О\с\н\о\в\н\о\й">
                  <c:v>8675</c:v>
                </c:pt>
                <c:pt idx="262" formatCode="\О\с\н\о\в\н\о\й">
                  <c:v>8683</c:v>
                </c:pt>
                <c:pt idx="263" formatCode="\О\с\н\о\в\н\о\й">
                  <c:v>8506</c:v>
                </c:pt>
                <c:pt idx="264" formatCode="\О\с\н\о\в\н\о\й">
                  <c:v>8499</c:v>
                </c:pt>
                <c:pt idx="265" formatCode="\О\с\н\о\в\н\о\й">
                  <c:v>8305</c:v>
                </c:pt>
                <c:pt idx="266" formatCode="\О\с\н\о\в\н\о\й">
                  <c:v>8378</c:v>
                </c:pt>
                <c:pt idx="267" formatCode="\О\с\н\о\в\н\о\й">
                  <c:v>8569</c:v>
                </c:pt>
                <c:pt idx="268" formatCode="\О\с\н\о\в\н\о\й">
                  <c:v>8567</c:v>
                </c:pt>
                <c:pt idx="269" formatCode="\О\с\н\о\в\н\о\й">
                  <c:v>8769</c:v>
                </c:pt>
                <c:pt idx="270" formatCode="\О\с\н\о\в\н\о\й">
                  <c:v>8672</c:v>
                </c:pt>
                <c:pt idx="271" formatCode="\О\с\н\о\в\н\о\й">
                  <c:v>8618</c:v>
                </c:pt>
                <c:pt idx="272" formatCode="\О\с\н\о\в\н\о\й">
                  <c:v>8712</c:v>
                </c:pt>
                <c:pt idx="273" formatCode="\О\с\н\о\в\н\о\й">
                  <c:v>8598</c:v>
                </c:pt>
                <c:pt idx="274" formatCode="\О\с\н\о\в\н\о\й">
                  <c:v>8593</c:v>
                </c:pt>
                <c:pt idx="275" formatCode="\О\с\н\о\в\н\о\й">
                  <c:v>8378</c:v>
                </c:pt>
                <c:pt idx="276" formatCode="\О\с\н\о\в\н\о\й">
                  <c:v>8345</c:v>
                </c:pt>
                <c:pt idx="277" formatCode="\О\с\н\о\в\н\о\й">
                  <c:v>8405</c:v>
                </c:pt>
                <c:pt idx="278" formatCode="\О\с\н\о\в\н\о\й">
                  <c:v>8406</c:v>
                </c:pt>
                <c:pt idx="279" formatCode="\О\с\н\о\в\н\о\й">
                  <c:v>8288</c:v>
                </c:pt>
                <c:pt idx="280" formatCode="\О\с\н\о\в\н\о\й">
                  <c:v>8169</c:v>
                </c:pt>
                <c:pt idx="281" formatCode="\О\с\н\о\в\н\о\й">
                  <c:v>8160</c:v>
                </c:pt>
                <c:pt idx="282" formatCode="\О\с\н\о\в\н\о\й">
                  <c:v>8178</c:v>
                </c:pt>
                <c:pt idx="283" formatCode="\О\с\н\о\в\н\о\й">
                  <c:v>8062</c:v>
                </c:pt>
                <c:pt idx="284" formatCode="\О\с\н\о\в\н\о\й">
                  <c:v>8046</c:v>
                </c:pt>
                <c:pt idx="285" formatCode="\О\с\н\о\в\н\о\й">
                  <c:v>8010</c:v>
                </c:pt>
                <c:pt idx="286" formatCode="\О\с\н\о\в\н\о\й">
                  <c:v>7912</c:v>
                </c:pt>
                <c:pt idx="287" formatCode="\О\с\н\о\в\н\о\й">
                  <c:v>8117</c:v>
                </c:pt>
                <c:pt idx="288" formatCode="\О\с\н\о\в\н\о\й">
                  <c:v>8139</c:v>
                </c:pt>
                <c:pt idx="289" formatCode="\О\с\н\о\в\н\о\й">
                  <c:v>8144</c:v>
                </c:pt>
                <c:pt idx="290" formatCode="\О\с\н\о\в\н\о\й">
                  <c:v>8256</c:v>
                </c:pt>
                <c:pt idx="291" formatCode="\О\с\н\о\в\н\о\й">
                  <c:v>7974</c:v>
                </c:pt>
                <c:pt idx="292" formatCode="\О\с\н\о\в\н\о\й">
                  <c:v>8058</c:v>
                </c:pt>
                <c:pt idx="293" formatCode="\О\с\н\о\в\н\о\й">
                  <c:v>8243</c:v>
                </c:pt>
                <c:pt idx="294" formatCode="\О\с\н\о\в\н\о\й">
                  <c:v>8440</c:v>
                </c:pt>
                <c:pt idx="295" formatCode="\О\с\н\о\в\н\о\й">
                  <c:v>8158</c:v>
                </c:pt>
                <c:pt idx="296" formatCode="\О\с\н\о\в\н\о\й">
                  <c:v>8396</c:v>
                </c:pt>
                <c:pt idx="297" formatCode="\О\с\н\о\в\н\о\й">
                  <c:v>8481</c:v>
                </c:pt>
                <c:pt idx="298" formatCode="\О\с\н\о\в\н\о\й">
                  <c:v>8523</c:v>
                </c:pt>
                <c:pt idx="299" formatCode="\О\с\н\о\в\н\о\й">
                  <c:v>8119</c:v>
                </c:pt>
                <c:pt idx="300" formatCode="\О\с\н\о\в\н\о\й">
                  <c:v>7834</c:v>
                </c:pt>
                <c:pt idx="301" formatCode="\О\с\н\о\в\н\о\й">
                  <c:v>7846</c:v>
                </c:pt>
                <c:pt idx="302" formatCode="\О\с\н\о\в\н\о\й">
                  <c:v>7678</c:v>
                </c:pt>
                <c:pt idx="303" formatCode="\О\с\н\о\в\н\о\й">
                  <c:v>7770</c:v>
                </c:pt>
                <c:pt idx="304" formatCode="\О\с\н\о\в\н\о\й">
                  <c:v>7907</c:v>
                </c:pt>
                <c:pt idx="305" formatCode="\О\с\н\о\в\н\о\й">
                  <c:v>7787</c:v>
                </c:pt>
                <c:pt idx="306" formatCode="\О\с\н\о\в\н\о\й">
                  <c:v>8039</c:v>
                </c:pt>
                <c:pt idx="307" formatCode="\О\с\н\о\в\н\о\й">
                  <c:v>8144</c:v>
                </c:pt>
                <c:pt idx="308" formatCode="\О\с\н\о\в\н\о\й">
                  <c:v>8345</c:v>
                </c:pt>
                <c:pt idx="309" formatCode="\О\с\н\о\в\н\о\й">
                  <c:v>8346</c:v>
                </c:pt>
                <c:pt idx="310" formatCode="\О\с\н\о\в\н\о\й">
                  <c:v>8137</c:v>
                </c:pt>
                <c:pt idx="311" formatCode="\О\с\н\о\в\н\о\й">
                  <c:v>8285</c:v>
                </c:pt>
                <c:pt idx="312" formatCode="\О\с\н\о\в\н\о\й">
                  <c:v>8439</c:v>
                </c:pt>
                <c:pt idx="313" formatCode="\О\с\н\о\в\н\о\й">
                  <c:v>8492</c:v>
                </c:pt>
                <c:pt idx="314" formatCode="\О\с\н\о\в\н\о\й">
                  <c:v>8572</c:v>
                </c:pt>
                <c:pt idx="315" formatCode="\О\с\н\о\в\н\о\й">
                  <c:v>8538</c:v>
                </c:pt>
                <c:pt idx="316" formatCode="\О\с\н\о\в\н\о\й">
                  <c:v>8572</c:v>
                </c:pt>
                <c:pt idx="317" formatCode="\О\с\н\о\в\н\о\й">
                  <c:v>8584</c:v>
                </c:pt>
                <c:pt idx="318" formatCode="\О\с\н\о\в\н\о\й">
                  <c:v>8658</c:v>
                </c:pt>
                <c:pt idx="319" formatCode="\О\с\н\о\в\н\о\й">
                  <c:v>8609</c:v>
                </c:pt>
                <c:pt idx="320" formatCode="\О\с\н\о\в\н\о\й">
                  <c:v>8497</c:v>
                </c:pt>
                <c:pt idx="321" formatCode="\О\с\н\о\в\н\о\й">
                  <c:v>8429</c:v>
                </c:pt>
                <c:pt idx="322" formatCode="\О\с\н\о\в\н\о\й">
                  <c:v>8212</c:v>
                </c:pt>
                <c:pt idx="323" formatCode="\О\с\н\о\в\н\о\й">
                  <c:v>8421</c:v>
                </c:pt>
                <c:pt idx="324" formatCode="\О\с\н\о\в\н\о\й">
                  <c:v>8476</c:v>
                </c:pt>
                <c:pt idx="325" formatCode="\О\с\н\о\в\н\о\й">
                  <c:v>8589</c:v>
                </c:pt>
                <c:pt idx="326" formatCode="\О\с\н\о\в\н\о\й">
                  <c:v>8632</c:v>
                </c:pt>
                <c:pt idx="327" formatCode="\О\с\н\о\в\н\о\й">
                  <c:v>8634</c:v>
                </c:pt>
                <c:pt idx="328" formatCode="\О\с\н\о\в\н\о\й">
                  <c:v>8641</c:v>
                </c:pt>
                <c:pt idx="329" formatCode="\О\с\н\о\в\н\о\й">
                  <c:v>8639</c:v>
                </c:pt>
                <c:pt idx="330" formatCode="\О\с\н\о\в\н\о\й">
                  <c:v>8673</c:v>
                </c:pt>
                <c:pt idx="331" formatCode="\О\с\н\о\в\н\о\й">
                  <c:v>8862</c:v>
                </c:pt>
                <c:pt idx="332" formatCode="\О\с\н\о\в\н\о\й">
                  <c:v>8886</c:v>
                </c:pt>
                <c:pt idx="333" formatCode="\О\с\н\о\в\н\о\й">
                  <c:v>8937</c:v>
                </c:pt>
                <c:pt idx="334" formatCode="\О\с\н\о\в\н\о\й">
                  <c:v>8958</c:v>
                </c:pt>
                <c:pt idx="335" formatCode="\О\с\н\о\в\н\о\й">
                  <c:v>9108</c:v>
                </c:pt>
                <c:pt idx="336" formatCode="\О\с\н\о\в\н\о\й">
                  <c:v>9064</c:v>
                </c:pt>
                <c:pt idx="337" formatCode="\О\с\н\о\в\н\о\й">
                  <c:v>9090</c:v>
                </c:pt>
                <c:pt idx="338" formatCode="\О\с\н\о\в\н\о\й">
                  <c:v>9186</c:v>
                </c:pt>
                <c:pt idx="339" formatCode="\О\с\н\о\в\н\о\й">
                  <c:v>9174</c:v>
                </c:pt>
                <c:pt idx="340" formatCode="\О\с\н\о\в\н\о\й">
                  <c:v>9188</c:v>
                </c:pt>
                <c:pt idx="341" formatCode="\О\с\н\о\в\н\о\й">
                  <c:v>9222</c:v>
                </c:pt>
                <c:pt idx="342" formatCode="\О\с\н\о\в\н\о\й">
                  <c:v>9169</c:v>
                </c:pt>
                <c:pt idx="343" formatCode="\О\с\н\о\в\н\о\й">
                  <c:v>8982</c:v>
                </c:pt>
                <c:pt idx="344" formatCode="\О\с\н\о\в\н\о\й">
                  <c:v>9126</c:v>
                </c:pt>
                <c:pt idx="345" formatCode="\О\с\н\о\в\н\о\й">
                  <c:v>9364</c:v>
                </c:pt>
                <c:pt idx="346" formatCode="\О\с\н\о\в\н\о\й">
                  <c:v>9414</c:v>
                </c:pt>
                <c:pt idx="347" formatCode="\О\с\н\о\в\н\о\й">
                  <c:v>9383</c:v>
                </c:pt>
                <c:pt idx="348" formatCode="\О\с\н\о\в\н\о\й">
                  <c:v>9451</c:v>
                </c:pt>
                <c:pt idx="349" formatCode="\О\с\н\о\в\н\о\й">
                  <c:v>9401</c:v>
                </c:pt>
                <c:pt idx="350" formatCode="\О\с\н\о\в\н\о\й">
                  <c:v>9437</c:v>
                </c:pt>
                <c:pt idx="351" formatCode="\О\с\н\о\в\н\о\й">
                  <c:v>9483</c:v>
                </c:pt>
                <c:pt idx="352" formatCode="\О\с\н\о\в\н\о\й">
                  <c:v>9350</c:v>
                </c:pt>
                <c:pt idx="353" formatCode="\О\с\н\о\в\н\о\й">
                  <c:v>9514</c:v>
                </c:pt>
                <c:pt idx="354" formatCode="\О\с\н\о\в\н\о\й">
                  <c:v>9523</c:v>
                </c:pt>
                <c:pt idx="355" formatCode="\О\с\н\о\в\н\о\й">
                  <c:v>9600</c:v>
                </c:pt>
                <c:pt idx="356" formatCode="\О\с\н\о\в\н\о\й">
                  <c:v>9566</c:v>
                </c:pt>
                <c:pt idx="357" formatCode="\О\с\н\о\в\н\о\й">
                  <c:v>9595</c:v>
                </c:pt>
                <c:pt idx="358" formatCode="\О\с\н\о\в\н\о\й">
                  <c:v>9509</c:v>
                </c:pt>
                <c:pt idx="359" formatCode="\О\с\н\о\в\н\о\й">
                  <c:v>9351</c:v>
                </c:pt>
                <c:pt idx="360" formatCode="\О\с\н\о\в\н\о\й">
                  <c:v>9325</c:v>
                </c:pt>
                <c:pt idx="361" formatCode="\О\с\н\о\в\н\о\й">
                  <c:v>9203</c:v>
                </c:pt>
                <c:pt idx="362" formatCode="\О\с\н\о\в\н\о\й">
                  <c:v>9155</c:v>
                </c:pt>
                <c:pt idx="363" formatCode="\О\с\н\о\в\н\о\й">
                  <c:v>9092</c:v>
                </c:pt>
                <c:pt idx="364" formatCode="\О\с\н\о\в\н\о\й">
                  <c:v>9024</c:v>
                </c:pt>
                <c:pt idx="365" formatCode="\О\с\н\о\в\н\о\й">
                  <c:v>9032</c:v>
                </c:pt>
                <c:pt idx="366" formatCode="\О\с\н\о\в\н\о\й">
                  <c:v>8772</c:v>
                </c:pt>
                <c:pt idx="367" formatCode="\О\с\н\о\в\н\о\й">
                  <c:v>8869</c:v>
                </c:pt>
                <c:pt idx="368" formatCode="\О\с\н\о\в\н\о\й">
                  <c:v>8914</c:v>
                </c:pt>
                <c:pt idx="369" formatCode="\О\с\н\о\в\н\о\й">
                  <c:v>8840</c:v>
                </c:pt>
                <c:pt idx="370" formatCode="\О\с\н\о\в\н\о\й">
                  <c:v>8856</c:v>
                </c:pt>
                <c:pt idx="371" formatCode="\О\с\н\о\в\н\о\й">
                  <c:v>8907</c:v>
                </c:pt>
                <c:pt idx="372" formatCode="\О\с\н\о\в\н\о\й">
                  <c:v>8725</c:v>
                </c:pt>
                <c:pt idx="373" formatCode="\О\с\н\о\в\н\о\й">
                  <c:v>8704</c:v>
                </c:pt>
                <c:pt idx="374" formatCode="\О\с\н\о\в\н\о\й">
                  <c:v>8702</c:v>
                </c:pt>
                <c:pt idx="375" formatCode="\О\с\н\о\в\н\о\й">
                  <c:v>8648</c:v>
                </c:pt>
                <c:pt idx="376" formatCode="\О\с\н\о\в\н\о\й">
                  <c:v>8630</c:v>
                </c:pt>
                <c:pt idx="377" formatCode="\О\с\н\о\в\н\о\й">
                  <c:v>8473</c:v>
                </c:pt>
                <c:pt idx="378" formatCode="\О\с\н\о\в\н\о\й">
                  <c:v>8305</c:v>
                </c:pt>
                <c:pt idx="379" formatCode="\О\с\н\о\в\н\о\й">
                  <c:v>8302</c:v>
                </c:pt>
                <c:pt idx="380" formatCode="\О\с\н\о\в\н\о\й">
                  <c:v>7906</c:v>
                </c:pt>
                <c:pt idx="381" formatCode="\О\с\н\о\в\н\о\й">
                  <c:v>7964</c:v>
                </c:pt>
                <c:pt idx="382" formatCode="\О\с\н\о\в\н\о\й">
                  <c:v>7790</c:v>
                </c:pt>
                <c:pt idx="383" formatCode="\О\с\н\о\в\н\о\й">
                  <c:v>7810</c:v>
                </c:pt>
                <c:pt idx="384" formatCode="\О\с\н\о\в\н\о\й">
                  <c:v>8021</c:v>
                </c:pt>
                <c:pt idx="385" formatCode="\О\с\н\о\в\н\о\й">
                  <c:v>8003</c:v>
                </c:pt>
                <c:pt idx="386" formatCode="\О\с\н\о\в\н\о\й">
                  <c:v>7916</c:v>
                </c:pt>
                <c:pt idx="387" formatCode="\О\с\н\о\в\н\о\й">
                  <c:v>7741</c:v>
                </c:pt>
                <c:pt idx="388" formatCode="\О\с\н\о\в\н\о\й">
                  <c:v>7623</c:v>
                </c:pt>
                <c:pt idx="389" formatCode="\О\с\н\о\в\н\о\й">
                  <c:v>7741</c:v>
                </c:pt>
                <c:pt idx="390" formatCode="\О\с\н\о\в\н\о\й">
                  <c:v>7810</c:v>
                </c:pt>
                <c:pt idx="391" formatCode="\О\с\н\о\в\н\о\й">
                  <c:v>7848</c:v>
                </c:pt>
                <c:pt idx="392" formatCode="\О\с\н\о\в\н\о\й">
                  <c:v>7784</c:v>
                </c:pt>
                <c:pt idx="393" formatCode="\О\с\н\о\в\н\о\й">
                  <c:v>7685</c:v>
                </c:pt>
                <c:pt idx="394" formatCode="\О\с\н\о\в\н\о\й">
                  <c:v>7606</c:v>
                </c:pt>
                <c:pt idx="395" formatCode="\О\с\н\о\в\н\о\й">
                  <c:v>7601</c:v>
                </c:pt>
                <c:pt idx="396" formatCode="\О\с\н\о\в\н\о\й">
                  <c:v>7805</c:v>
                </c:pt>
                <c:pt idx="397" formatCode="\О\с\н\о\в\н\о\й">
                  <c:v>7750</c:v>
                </c:pt>
                <c:pt idx="398" formatCode="\О\с\н\о\в\н\о\й">
                  <c:v>7914</c:v>
                </c:pt>
                <c:pt idx="399" formatCode="\О\с\н\о\в\н\о\й">
                  <c:v>8015</c:v>
                </c:pt>
                <c:pt idx="400" formatCode="\О\с\н\о\в\н\о\й">
                  <c:v>8234</c:v>
                </c:pt>
                <c:pt idx="401" formatCode="\О\с\н\о\в\н\о\й">
                  <c:v>8251</c:v>
                </c:pt>
                <c:pt idx="402" formatCode="\О\с\н\о\в\н\о\й">
                  <c:v>8355</c:v>
                </c:pt>
                <c:pt idx="403" formatCode="\О\с\н\о\в\н\о\й">
                  <c:v>8392</c:v>
                </c:pt>
                <c:pt idx="404" formatCode="\О\с\н\о\в\н\о\й">
                  <c:v>7898</c:v>
                </c:pt>
                <c:pt idx="405" formatCode="\О\с\н\о\в\н\о\й">
                  <c:v>7963</c:v>
                </c:pt>
                <c:pt idx="406" formatCode="\О\с\н\о\в\н\о\й">
                  <c:v>7974</c:v>
                </c:pt>
                <c:pt idx="407" formatCode="\О\с\н\о\в\н\о\й">
                  <c:v>7067</c:v>
                </c:pt>
                <c:pt idx="408" formatCode="\О\с\н\о\в\н\о\й">
                  <c:v>7125</c:v>
                </c:pt>
                <c:pt idx="409" formatCode="\О\с\н\о\в\н\о\й">
                  <c:v>7555</c:v>
                </c:pt>
                <c:pt idx="410" formatCode="\О\с\н\о\в\н\о\й">
                  <c:v>7910</c:v>
                </c:pt>
                <c:pt idx="411" formatCode="\О\с\н\о\в\н\о\й">
                  <c:v>8013</c:v>
                </c:pt>
                <c:pt idx="412" formatCode="\О\с\н\о\в\н\о\й">
                  <c:v>8057</c:v>
                </c:pt>
                <c:pt idx="413" formatCode="\О\с\н\о\в\н\о\й">
                  <c:v>8153</c:v>
                </c:pt>
                <c:pt idx="414" formatCode="\О\с\н\о\в\н\о\й">
                  <c:v>8155</c:v>
                </c:pt>
                <c:pt idx="415" formatCode="\О\с\н\о\в\н\о\й">
                  <c:v>8076</c:v>
                </c:pt>
                <c:pt idx="416" formatCode="\О\с\н\о\в\н\о\й">
                  <c:v>8249</c:v>
                </c:pt>
                <c:pt idx="417" formatCode="\О\с\н\о\в\н\о\й">
                  <c:v>8490</c:v>
                </c:pt>
                <c:pt idx="418" formatCode="\О\с\н\о\в\н\о\й">
                  <c:v>8413</c:v>
                </c:pt>
                <c:pt idx="419" formatCode="\О\с\н\о\в\н\о\й">
                  <c:v>8616</c:v>
                </c:pt>
                <c:pt idx="420" formatCode="\О\с\н\о\в\н\о\й">
                  <c:v>8740</c:v>
                </c:pt>
                <c:pt idx="421" formatCode="\О\с\н\о\в\н\о\й">
                  <c:v>8719</c:v>
                </c:pt>
                <c:pt idx="422" formatCode="\О\с\н\о\в\н\о\й">
                  <c:v>8640</c:v>
                </c:pt>
                <c:pt idx="423" formatCode="\О\с\н\о\в\н\о\й">
                  <c:v>8757</c:v>
                </c:pt>
                <c:pt idx="424" formatCode="\О\с\н\о\в\н\о\й">
                  <c:v>8723</c:v>
                </c:pt>
                <c:pt idx="425" formatCode="\О\с\н\о\в\н\о\й">
                  <c:v>8843</c:v>
                </c:pt>
                <c:pt idx="426" formatCode="\О\с\н\о\в\н\о\й">
                  <c:v>8800</c:v>
                </c:pt>
                <c:pt idx="427" formatCode="\О\с\н\о\в\н\о\й">
                  <c:v>8787</c:v>
                </c:pt>
                <c:pt idx="428" formatCode="\О\с\н\о\в\н\о\й">
                  <c:v>8705</c:v>
                </c:pt>
                <c:pt idx="429" formatCode="\О\с\н\о\в\н\о\й">
                  <c:v>8847</c:v>
                </c:pt>
                <c:pt idx="430" formatCode="\О\с\н\о\в\н\о\й">
                  <c:v>8895</c:v>
                </c:pt>
                <c:pt idx="431" formatCode="\О\с\н\о\в\н\о\й">
                  <c:v>8949</c:v>
                </c:pt>
                <c:pt idx="432" formatCode="\О\с\н\о\в\н\о\й">
                  <c:v>8973</c:v>
                </c:pt>
                <c:pt idx="433" formatCode="\О\с\н\о\в\н\о\й">
                  <c:v>8952</c:v>
                </c:pt>
                <c:pt idx="434" formatCode="\О\с\н\о\в\н\о\й">
                  <c:v>9002</c:v>
                </c:pt>
                <c:pt idx="435" formatCode="\О\с\н\о\в\н\о\й">
                  <c:v>9003</c:v>
                </c:pt>
                <c:pt idx="436" formatCode="\О\с\н\о\в\н\о\й">
                  <c:v>9010</c:v>
                </c:pt>
                <c:pt idx="437" formatCode="\О\с\н\о\в\н\о\й">
                  <c:v>9015</c:v>
                </c:pt>
                <c:pt idx="438" formatCode="\О\с\н\о\в\н\о\й">
                  <c:v>9000</c:v>
                </c:pt>
                <c:pt idx="439" formatCode="\О\с\н\о\в\н\о\й">
                  <c:v>8896</c:v>
                </c:pt>
                <c:pt idx="440" formatCode="\О\с\н\о\в\н\о\й">
                  <c:v>8910</c:v>
                </c:pt>
                <c:pt idx="441" formatCode="\О\с\н\о\в\н\о\й">
                  <c:v>8901</c:v>
                </c:pt>
                <c:pt idx="442" formatCode="\О\с\н\о\в\н\о\й">
                  <c:v>8942</c:v>
                </c:pt>
                <c:pt idx="443" formatCode="\О\с\н\о\в\н\о\й">
                  <c:v>8946</c:v>
                </c:pt>
                <c:pt idx="444" formatCode="\О\с\н\о\в\н\о\й">
                  <c:v>8993</c:v>
                </c:pt>
                <c:pt idx="445" formatCode="\О\с\н\о\в\н\о\й">
                  <c:v>9055</c:v>
                </c:pt>
                <c:pt idx="446" formatCode="\О\с\н\о\в\н\о\й">
                  <c:v>9128</c:v>
                </c:pt>
                <c:pt idx="447" formatCode="\О\с\н\о\в\н\о\й">
                  <c:v>9145</c:v>
                </c:pt>
                <c:pt idx="448" formatCode="\О\с\н\о\в\н\о\й">
                  <c:v>9141</c:v>
                </c:pt>
                <c:pt idx="449" formatCode="\О\с\н\о\в\н\о\й">
                  <c:v>9117</c:v>
                </c:pt>
                <c:pt idx="450" formatCode="\О\с\н\о\в\н\о\й">
                  <c:v>9141</c:v>
                </c:pt>
                <c:pt idx="451" formatCode="\О\с\н\о\в\н\о\й">
                  <c:v>9206</c:v>
                </c:pt>
                <c:pt idx="452" formatCode="\О\с\н\о\в\н\о\й">
                  <c:v>9078</c:v>
                </c:pt>
                <c:pt idx="453" formatCode="\О\с\н\о\в\н\о\й">
                  <c:v>9135</c:v>
                </c:pt>
                <c:pt idx="454" formatCode="\О\с\н\о\в\н\о\й">
                  <c:v>9159</c:v>
                </c:pt>
                <c:pt idx="455" formatCode="\О\с\н\о\в\н\о\й">
                  <c:v>9186</c:v>
                </c:pt>
                <c:pt idx="456" formatCode="\О\с\н\о\в\н\о\й">
                  <c:v>9203</c:v>
                </c:pt>
                <c:pt idx="457" formatCode="\О\с\н\о\в\н\о\й">
                  <c:v>9228</c:v>
                </c:pt>
                <c:pt idx="458" formatCode="\О\с\н\о\в\н\о\й">
                  <c:v>9266</c:v>
                </c:pt>
                <c:pt idx="459" formatCode="\О\с\н\о\в\н\о\й">
                  <c:v>9235</c:v>
                </c:pt>
                <c:pt idx="460" formatCode="\О\с\н\о\в\н\о\й">
                  <c:v>9258</c:v>
                </c:pt>
                <c:pt idx="461" formatCode="\О\с\н\о\в\н\о\й">
                  <c:v>9286</c:v>
                </c:pt>
                <c:pt idx="462" formatCode="\О\с\н\о\в\н\о\й">
                  <c:v>9266</c:v>
                </c:pt>
                <c:pt idx="463" formatCode="\О\с\н\о\в\н\о\й">
                  <c:v>9323</c:v>
                </c:pt>
                <c:pt idx="464" formatCode="\О\с\н\о\в\н\о\й">
                  <c:v>9266</c:v>
                </c:pt>
                <c:pt idx="465" formatCode="\О\с\н\о\в\н\о\й">
                  <c:v>9294</c:v>
                </c:pt>
                <c:pt idx="466" formatCode="\О\с\н\о\в\н\о\й">
                  <c:v>9279</c:v>
                </c:pt>
                <c:pt idx="467" formatCode="\О\с\н\о\в\н\о\й">
                  <c:v>9301</c:v>
                </c:pt>
                <c:pt idx="468" formatCode="\О\с\н\о\в\н\о\й">
                  <c:v>9301</c:v>
                </c:pt>
                <c:pt idx="469" formatCode="\О\с\н\о\в\н\о\й">
                  <c:v>9302</c:v>
                </c:pt>
                <c:pt idx="470" formatCode="\О\с\н\о\в\н\о\й">
                  <c:v>9240</c:v>
                </c:pt>
                <c:pt idx="471" formatCode="\О\с\н\о\в\н\о\й">
                  <c:v>9222</c:v>
                </c:pt>
                <c:pt idx="472" formatCode="\О\с\н\о\в\н\о\й">
                  <c:v>9196</c:v>
                </c:pt>
                <c:pt idx="473" formatCode="\О\с\н\о\в\н\о\й">
                  <c:v>9235</c:v>
                </c:pt>
                <c:pt idx="474" formatCode="\О\с\н\о\в\н\о\й">
                  <c:v>9244</c:v>
                </c:pt>
                <c:pt idx="475" formatCode="\О\с\н\о\в\н\о\й">
                  <c:v>9313</c:v>
                </c:pt>
                <c:pt idx="476" formatCode="\О\с\н\о\в\н\о\й">
                  <c:v>9330</c:v>
                </c:pt>
                <c:pt idx="477" formatCode="\О\с\н\о\в\н\о\й">
                  <c:v>9303</c:v>
                </c:pt>
                <c:pt idx="478" formatCode="\О\с\н\о\в\н\о\й">
                  <c:v>9266</c:v>
                </c:pt>
                <c:pt idx="479" formatCode="\О\с\н\о\в\н\о\й">
                  <c:v>9309</c:v>
                </c:pt>
                <c:pt idx="480" formatCode="\О\с\н\о\в\н\о\й">
                  <c:v>9277</c:v>
                </c:pt>
                <c:pt idx="481" formatCode="\О\с\н\о\в\н\о\й">
                  <c:v>9318</c:v>
                </c:pt>
                <c:pt idx="482" formatCode="\О\с\н\о\в\н\о\й">
                  <c:v>9271</c:v>
                </c:pt>
                <c:pt idx="483" formatCode="\О\с\н\о\в\н\о\й">
                  <c:v>9275</c:v>
                </c:pt>
                <c:pt idx="484" formatCode="\О\с\н\о\в\н\о\й">
                  <c:v>9229</c:v>
                </c:pt>
                <c:pt idx="485" formatCode="\О\с\н\о\в\н\о\й">
                  <c:v>9250</c:v>
                </c:pt>
                <c:pt idx="486" formatCode="\О\с\н\о\в\н\о\й">
                  <c:v>9268</c:v>
                </c:pt>
                <c:pt idx="487" formatCode="\О\с\н\о\в\н\о\й">
                  <c:v>9259</c:v>
                </c:pt>
                <c:pt idx="488" formatCode="\О\с\н\о\в\н\о\й">
                  <c:v>9266</c:v>
                </c:pt>
                <c:pt idx="489" formatCode="\О\с\н\о\в\н\о\й">
                  <c:v>9072</c:v>
                </c:pt>
                <c:pt idx="490" formatCode="\О\с\н\о\в\н\о\й">
                  <c:v>8919</c:v>
                </c:pt>
                <c:pt idx="491" formatCode="\О\с\н\о\в\н\о\й">
                  <c:v>8976</c:v>
                </c:pt>
                <c:pt idx="492" formatCode="\О\с\н\о\в\н\о\й">
                  <c:v>9047</c:v>
                </c:pt>
                <c:pt idx="493" formatCode="\О\с\н\о\в\н\о\й">
                  <c:v>8921</c:v>
                </c:pt>
                <c:pt idx="494" formatCode="\О\с\н\о\в\н\о\й">
                  <c:v>9049</c:v>
                </c:pt>
                <c:pt idx="495" formatCode="\О\с\н\о\в\н\о\й">
                  <c:v>9118</c:v>
                </c:pt>
                <c:pt idx="496" formatCode="\О\с\н\о\в\н\о\й">
                  <c:v>9118</c:v>
                </c:pt>
                <c:pt idx="497" formatCode="\О\с\н\о\в\н\о\й">
                  <c:v>9032</c:v>
                </c:pt>
                <c:pt idx="498" formatCode="\О\с\н\о\в\н\о\й">
                  <c:v>8828</c:v>
                </c:pt>
                <c:pt idx="499" formatCode="\О\с\н\о\в\н\о\й">
                  <c:v>8863</c:v>
                </c:pt>
                <c:pt idx="500" formatCode="\О\с\н\о\в\н\о\й">
                  <c:v>8887</c:v>
                </c:pt>
                <c:pt idx="501" formatCode="\О\с\н\о\в\н\о\й">
                  <c:v>8929</c:v>
                </c:pt>
                <c:pt idx="502" formatCode="\О\с\н\о\в\н\о\й">
                  <c:v>8932</c:v>
                </c:pt>
                <c:pt idx="503" formatCode="\О\с\н\о\в\н\о\й">
                  <c:v>8935</c:v>
                </c:pt>
                <c:pt idx="504" formatCode="\О\с\н\о\в\н\о\й">
                  <c:v>8968</c:v>
                </c:pt>
                <c:pt idx="505" formatCode="\О\с\н\о\в\н\о\й">
                  <c:v>8816</c:v>
                </c:pt>
                <c:pt idx="506" formatCode="\О\с\н\о\в\н\о\й">
                  <c:v>8623</c:v>
                </c:pt>
                <c:pt idx="507" formatCode="\О\с\н\о\в\н\о\й">
                  <c:v>8490</c:v>
                </c:pt>
                <c:pt idx="508" formatCode="\О\с\н\о\в\н\о\й">
                  <c:v>8457</c:v>
                </c:pt>
                <c:pt idx="509" formatCode="\О\с\н\о\в\н\о\й">
                  <c:v>8405</c:v>
                </c:pt>
                <c:pt idx="510" formatCode="\О\с\н\о\в\н\о\й">
                  <c:v>8604</c:v>
                </c:pt>
                <c:pt idx="511" formatCode="\О\с\н\о\в\н\о\й">
                  <c:v>8481</c:v>
                </c:pt>
                <c:pt idx="512" formatCode="\О\с\н\о\в\н\о\й">
                  <c:v>8377</c:v>
                </c:pt>
                <c:pt idx="513" formatCode="\О\с\н\о\в\н\о\й">
                  <c:v>8358</c:v>
                </c:pt>
                <c:pt idx="514" formatCode="\О\с\н\о\в\н\о\й">
                  <c:v>8283</c:v>
                </c:pt>
                <c:pt idx="515" formatCode="\О\с\н\о\в\н\о\й">
                  <c:v>8107</c:v>
                </c:pt>
                <c:pt idx="516" formatCode="\О\с\н\о\в\н\о\й">
                  <c:v>7921</c:v>
                </c:pt>
                <c:pt idx="517" formatCode="\О\с\н\о\в\н\о\й">
                  <c:v>8081</c:v>
                </c:pt>
                <c:pt idx="518" formatCode="\О\с\н\о\в\н\о\й">
                  <c:v>8224</c:v>
                </c:pt>
                <c:pt idx="519" formatCode="\О\с\н\о\в\н\о\й">
                  <c:v>8365</c:v>
                </c:pt>
                <c:pt idx="520" formatCode="\О\с\н\о\в\н\о\й">
                  <c:v>8146</c:v>
                </c:pt>
                <c:pt idx="521" formatCode="\О\с\н\о\в\н\о\й">
                  <c:v>8215</c:v>
                </c:pt>
                <c:pt idx="522" formatCode="\О\с\н\о\в\н\о\й">
                  <c:v>8303</c:v>
                </c:pt>
                <c:pt idx="523" formatCode="\О\с\н\о\в\н\о\й">
                  <c:v>8521</c:v>
                </c:pt>
                <c:pt idx="524" formatCode="\О\с\н\о\в\н\о\й">
                  <c:v>8616</c:v>
                </c:pt>
                <c:pt idx="525" formatCode="\О\с\н\о\в\н\о\й">
                  <c:v>8168</c:v>
                </c:pt>
                <c:pt idx="526" formatCode="\О\с\н\о\в\н\о\й">
                  <c:v>8428</c:v>
                </c:pt>
                <c:pt idx="527" formatCode="\О\с\н\о\в\н\о\й">
                  <c:v>8468</c:v>
                </c:pt>
                <c:pt idx="528" formatCode="\О\с\н\о\в\н\о\й">
                  <c:v>8476</c:v>
                </c:pt>
                <c:pt idx="529" formatCode="\О\с\н\о\в\н\о\й">
                  <c:v>8331</c:v>
                </c:pt>
                <c:pt idx="530" formatCode="\О\с\н\о\в\н\о\й">
                  <c:v>8360</c:v>
                </c:pt>
                <c:pt idx="531" formatCode="\О\с\н\о\в\н\о\й">
                  <c:v>8289</c:v>
                </c:pt>
                <c:pt idx="532" formatCode="\О\с\н\о\в\н\о\й">
                  <c:v>8447</c:v>
                </c:pt>
                <c:pt idx="533" formatCode="\О\с\н\о\в\н\о\й">
                  <c:v>8508</c:v>
                </c:pt>
                <c:pt idx="534" formatCode="\О\с\н\о\в\н\о\й">
                  <c:v>8277</c:v>
                </c:pt>
                <c:pt idx="535" formatCode="\О\с\н\о\в\н\о\й">
                  <c:v>8555</c:v>
                </c:pt>
                <c:pt idx="536" formatCode="\О\с\н\о\в\н\о\й">
                  <c:v>8464</c:v>
                </c:pt>
                <c:pt idx="537" formatCode="\О\с\н\о\в\н\о\й">
                  <c:v>8433</c:v>
                </c:pt>
                <c:pt idx="538" formatCode="\О\с\н\о\в\н\о\й">
                  <c:v>8420</c:v>
                </c:pt>
                <c:pt idx="539" formatCode="\О\с\н\о\в\н\о\й">
                  <c:v>8462</c:v>
                </c:pt>
                <c:pt idx="540" formatCode="\О\с\н\о\в\н\о\й">
                  <c:v>8309</c:v>
                </c:pt>
                <c:pt idx="541" formatCode="\О\с\н\о\в\н\о\й">
                  <c:v>8158</c:v>
                </c:pt>
                <c:pt idx="542" formatCode="\О\с\н\о\в\н\о\й">
                  <c:v>8289</c:v>
                </c:pt>
                <c:pt idx="543" formatCode="\О\с\н\о\в\н\о\й">
                  <c:v>8374</c:v>
                </c:pt>
                <c:pt idx="544" formatCode="\О\с\н\о\в\н\о\й">
                  <c:v>8207</c:v>
                </c:pt>
                <c:pt idx="545" formatCode="\О\с\н\о\в\н\о\й">
                  <c:v>8297</c:v>
                </c:pt>
                <c:pt idx="546" formatCode="\О\с\н\о\в\н\о\й">
                  <c:v>8252</c:v>
                </c:pt>
                <c:pt idx="547" formatCode="\О\с\н\о\в\н\о\й">
                  <c:v>8344</c:v>
                </c:pt>
                <c:pt idx="548" formatCode="\О\с\н\о\в\н\о\й">
                  <c:v>8390</c:v>
                </c:pt>
                <c:pt idx="549" formatCode="\О\с\н\о\в\н\о\й">
                  <c:v>8195</c:v>
                </c:pt>
                <c:pt idx="550" formatCode="\О\с\н\о\в\н\о\й">
                  <c:v>8238</c:v>
                </c:pt>
                <c:pt idx="551" formatCode="\О\с\н\о\в\н\о\й">
                  <c:v>8076</c:v>
                </c:pt>
                <c:pt idx="552" formatCode="\О\с\н\о\в\н\о\й">
                  <c:v>8222</c:v>
                </c:pt>
                <c:pt idx="553" formatCode="\О\с\н\о\в\н\о\й">
                  <c:v>8189</c:v>
                </c:pt>
                <c:pt idx="554" formatCode="\О\с\н\о\в\н\о\й">
                  <c:v>8394</c:v>
                </c:pt>
                <c:pt idx="555" formatCode="\О\с\н\о\в\н\о\й">
                  <c:v>8273</c:v>
                </c:pt>
                <c:pt idx="556" formatCode="\О\с\н\о\в\н\о\й">
                  <c:v>7792</c:v>
                </c:pt>
                <c:pt idx="557" formatCode="\О\с\н\о\в\н\о\й">
                  <c:v>8204</c:v>
                </c:pt>
                <c:pt idx="558" formatCode="\О\с\н\о\в\н\о\й">
                  <c:v>8142</c:v>
                </c:pt>
                <c:pt idx="559" formatCode="\О\с\н\о\в\н\о\й">
                  <c:v>8383</c:v>
                </c:pt>
                <c:pt idx="560" formatCode="\О\с\н\о\в\н\о\й">
                  <c:v>8520</c:v>
                </c:pt>
                <c:pt idx="561" formatCode="\О\с\н\о\в\н\о\й">
                  <c:v>8571</c:v>
                </c:pt>
                <c:pt idx="562" formatCode="\О\с\н\о\в\н\о\й">
                  <c:v>8669</c:v>
                </c:pt>
                <c:pt idx="563" formatCode="\О\с\н\о\в\н\о\й">
                  <c:v>8684</c:v>
                </c:pt>
                <c:pt idx="564" formatCode="\О\с\н\о\в\н\о\й">
                  <c:v>8615</c:v>
                </c:pt>
                <c:pt idx="565" formatCode="\О\с\н\о\в\н\о\й">
                  <c:v>8588</c:v>
                </c:pt>
                <c:pt idx="566" formatCode="\О\с\н\о\в\н\о\й">
                  <c:v>8733</c:v>
                </c:pt>
                <c:pt idx="567" formatCode="\О\с\н\о\в\н\о\й">
                  <c:v>8911</c:v>
                </c:pt>
                <c:pt idx="568" formatCode="\О\с\н\о\в\н\о\й">
                  <c:v>8777</c:v>
                </c:pt>
                <c:pt idx="569" formatCode="\О\с\н\о\в\н\о\й">
                  <c:v>8712</c:v>
                </c:pt>
                <c:pt idx="570" formatCode="\О\с\н\о\в\н\о\й">
                  <c:v>8397</c:v>
                </c:pt>
                <c:pt idx="571" formatCode="\О\с\н\о\в\н\о\й">
                  <c:v>8666</c:v>
                </c:pt>
                <c:pt idx="572" formatCode="\О\с\н\о\в\н\о\й">
                  <c:v>8702</c:v>
                </c:pt>
                <c:pt idx="573" formatCode="\О\с\н\о\в\н\о\й">
                  <c:v>8766</c:v>
                </c:pt>
                <c:pt idx="574" formatCode="\О\с\н\о\в\н\о\й">
                  <c:v>8624</c:v>
                </c:pt>
                <c:pt idx="575" formatCode="\О\с\н\о\в\н\о\й">
                  <c:v>8700</c:v>
                </c:pt>
                <c:pt idx="576" formatCode="\О\с\н\о\в\н\о\й">
                  <c:v>8704</c:v>
                </c:pt>
                <c:pt idx="577" formatCode="\О\с\н\о\в\н\о\й">
                  <c:v>8630</c:v>
                </c:pt>
                <c:pt idx="578" formatCode="\О\с\н\о\в\н\о\й">
                  <c:v>8436</c:v>
                </c:pt>
                <c:pt idx="579" formatCode="\О\с\н\о\в\н\о\й">
                  <c:v>8803</c:v>
                </c:pt>
                <c:pt idx="580" formatCode="\О\с\н\о\в\н\о\й">
                  <c:v>8856</c:v>
                </c:pt>
                <c:pt idx="581" formatCode="\О\с\н\о\в\н\о\й">
                  <c:v>8874</c:v>
                </c:pt>
                <c:pt idx="582" formatCode="\О\с\н\о\в\н\о\й">
                  <c:v>9044</c:v>
                </c:pt>
                <c:pt idx="583" formatCode="\О\с\н\о\в\н\о\й">
                  <c:v>9089</c:v>
                </c:pt>
                <c:pt idx="584" formatCode="\О\с\н\о\в\н\о\й">
                  <c:v>9270</c:v>
                </c:pt>
                <c:pt idx="585" formatCode="\О\с\н\о\в\н\о\й">
                  <c:v>9304</c:v>
                </c:pt>
                <c:pt idx="586" formatCode="\О\с\н\о\в\н\о\й">
                  <c:v>9392</c:v>
                </c:pt>
                <c:pt idx="587" formatCode="\О\с\н\о\в\н\о\й">
                  <c:v>9374</c:v>
                </c:pt>
                <c:pt idx="588" formatCode="\О\с\н\о\в\н\о\й">
                  <c:v>9318</c:v>
                </c:pt>
                <c:pt idx="589" formatCode="\О\с\н\о\в\н\о\й">
                  <c:v>9350</c:v>
                </c:pt>
                <c:pt idx="590" formatCode="\О\с\н\о\в\н\о\й">
                  <c:v>9381</c:v>
                </c:pt>
                <c:pt idx="591" formatCode="\О\с\н\о\в\н\о\й">
                  <c:v>9368</c:v>
                </c:pt>
                <c:pt idx="592" formatCode="\О\с\н\о\в\н\о\й">
                  <c:v>9347</c:v>
                </c:pt>
                <c:pt idx="593" formatCode="\О\с\н\о\в\н\о\й">
                  <c:v>9163</c:v>
                </c:pt>
                <c:pt idx="594" formatCode="\О\с\н\о\в\н\о\й">
                  <c:v>9389</c:v>
                </c:pt>
                <c:pt idx="595" formatCode="\О\с\н\о\в\н\о\й">
                  <c:v>9367</c:v>
                </c:pt>
                <c:pt idx="596" formatCode="\О\с\н\о\в\н\о\й">
                  <c:v>9381</c:v>
                </c:pt>
                <c:pt idx="597" formatCode="\О\с\н\о\в\н\о\й">
                  <c:v>9461</c:v>
                </c:pt>
                <c:pt idx="598" formatCode="\О\с\н\о\в\н\о\й">
                  <c:v>9473</c:v>
                </c:pt>
                <c:pt idx="599" formatCode="\О\с\н\о\в\н\о\й">
                  <c:v>9513</c:v>
                </c:pt>
                <c:pt idx="600" formatCode="\О\с\н\о\в\н\о\й">
                  <c:v>9514</c:v>
                </c:pt>
                <c:pt idx="601" formatCode="\О\с\н\о\в\н\о\й">
                  <c:v>9465</c:v>
                </c:pt>
                <c:pt idx="602" formatCode="\О\с\н\о\в\н\о\й">
                  <c:v>9561</c:v>
                </c:pt>
                <c:pt idx="603" formatCode="\О\с\н\о\в\н\о\й">
                  <c:v>9506</c:v>
                </c:pt>
                <c:pt idx="604" formatCode="\О\с\н\о\в\н\о\й">
                  <c:v>9477</c:v>
                </c:pt>
                <c:pt idx="605" formatCode="\О\с\н\о\в\н\о\й">
                  <c:v>9460</c:v>
                </c:pt>
                <c:pt idx="606" formatCode="\О\с\н\о\в\н\о\й">
                  <c:v>9467</c:v>
                </c:pt>
                <c:pt idx="607" formatCode="\О\с\н\о\в\н\о\й">
                  <c:v>9472</c:v>
                </c:pt>
                <c:pt idx="608" formatCode="\О\с\н\о\в\н\о\й">
                  <c:v>9508</c:v>
                </c:pt>
                <c:pt idx="609" formatCode="\О\с\н\о\в\н\о\й">
                  <c:v>9420</c:v>
                </c:pt>
                <c:pt idx="610" formatCode="\О\с\н\о\в\н\о\й">
                  <c:v>9491</c:v>
                </c:pt>
                <c:pt idx="611" formatCode="\О\с\н\о\в\н\о\й">
                  <c:v>9518</c:v>
                </c:pt>
                <c:pt idx="612" formatCode="\О\с\н\о\в\н\о\й">
                  <c:v>9512</c:v>
                </c:pt>
                <c:pt idx="613" formatCode="\О\с\н\о\в\н\о\й">
                  <c:v>9560</c:v>
                </c:pt>
                <c:pt idx="614" formatCode="\О\с\н\о\в\н\о\й">
                  <c:v>9625</c:v>
                </c:pt>
                <c:pt idx="615" formatCode="\О\с\н\о\в\н\о\й">
                  <c:v>9580</c:v>
                </c:pt>
                <c:pt idx="616" formatCode="\О\с\н\о\в\н\о\й">
                  <c:v>9601</c:v>
                </c:pt>
                <c:pt idx="617" formatCode="\О\с\н\о\в\н\о\й">
                  <c:v>9556</c:v>
                </c:pt>
                <c:pt idx="618" formatCode="\О\с\н\о\в\н\о\й">
                  <c:v>9589</c:v>
                </c:pt>
                <c:pt idx="619" formatCode="\О\с\н\о\в\н\о\й">
                  <c:v>9581</c:v>
                </c:pt>
                <c:pt idx="620" formatCode="\О\с\н\о\в\н\о\й">
                  <c:v>9578</c:v>
                </c:pt>
                <c:pt idx="621" formatCode="\О\с\н\о\в\н\о\й">
                  <c:v>9584</c:v>
                </c:pt>
                <c:pt idx="622" formatCode="\О\с\н\о\в\н\о\й">
                  <c:v>9771</c:v>
                </c:pt>
                <c:pt idx="623" formatCode="\О\с\н\о\в\н\о\й">
                  <c:v>9726</c:v>
                </c:pt>
                <c:pt idx="624" formatCode="\О\с\н\о\в\н\о\й">
                  <c:v>9742</c:v>
                </c:pt>
                <c:pt idx="625" formatCode="\О\с\н\о\в\н\о\й">
                  <c:v>9745</c:v>
                </c:pt>
                <c:pt idx="626" formatCode="\О\с\н\о\в\н\о\й">
                  <c:v>9775</c:v>
                </c:pt>
                <c:pt idx="627" formatCode="\О\с\н\о\в\н\о\й">
                  <c:v>9685</c:v>
                </c:pt>
                <c:pt idx="628" formatCode="\О\с\н\о\в\н\о\й">
                  <c:v>9593</c:v>
                </c:pt>
                <c:pt idx="629" formatCode="\О\с\н\о\в\н\о\й">
                  <c:v>9661</c:v>
                </c:pt>
                <c:pt idx="630" formatCode="\О\с\н\о\в\н\о\й">
                  <c:v>9642</c:v>
                </c:pt>
                <c:pt idx="631" formatCode="\О\с\н\о\в\н\о\й">
                  <c:v>9479</c:v>
                </c:pt>
                <c:pt idx="632" formatCode="\О\с\н\о\в\н\о\й">
                  <c:v>9421</c:v>
                </c:pt>
                <c:pt idx="633" formatCode="\О\с\н\о\в\н\о\й">
                  <c:v>9309</c:v>
                </c:pt>
                <c:pt idx="634" formatCode="\О\с\н\о\в\н\о\й">
                  <c:v>9483</c:v>
                </c:pt>
                <c:pt idx="635" formatCode="\О\с\н\о\в\н\о\й">
                  <c:v>9447</c:v>
                </c:pt>
                <c:pt idx="636" formatCode="\О\с\н\о\в\н\о\й">
                  <c:v>9391</c:v>
                </c:pt>
                <c:pt idx="637" formatCode="\О\с\н\о\в\н\о\й">
                  <c:v>9369</c:v>
                </c:pt>
                <c:pt idx="638" formatCode="\О\с\н\о\в\н\о\й">
                  <c:v>9466</c:v>
                </c:pt>
                <c:pt idx="639" formatCode="\О\с\н\о\в\н\о\й">
                  <c:v>9351</c:v>
                </c:pt>
                <c:pt idx="640" formatCode="\О\с\н\о\в\н\о\й">
                  <c:v>9285</c:v>
                </c:pt>
                <c:pt idx="641" formatCode="\О\с\н\о\в\н\о\й">
                  <c:v>9327</c:v>
                </c:pt>
                <c:pt idx="642" formatCode="\О\с\н\о\в\н\о\й">
                  <c:v>9336</c:v>
                </c:pt>
                <c:pt idx="643" formatCode="\О\с\н\о\в\н\о\й">
                  <c:v>9398</c:v>
                </c:pt>
                <c:pt idx="644" formatCode="\О\с\н\о\в\н\о\й">
                  <c:v>9269</c:v>
                </c:pt>
                <c:pt idx="645" formatCode="\О\с\н\о\в\н\о\й">
                  <c:v>9012</c:v>
                </c:pt>
                <c:pt idx="646" formatCode="\О\с\н\о\в\н\о\й">
                  <c:v>9280</c:v>
                </c:pt>
                <c:pt idx="647" formatCode="\О\с\н\о\в\н\о\й">
                  <c:v>9048</c:v>
                </c:pt>
                <c:pt idx="648" formatCode="\О\с\н\о\в\н\о\й">
                  <c:v>9089</c:v>
                </c:pt>
                <c:pt idx="649" formatCode="\О\с\н\о\в\н\о\й">
                  <c:v>9151</c:v>
                </c:pt>
                <c:pt idx="650" formatCode="\О\с\н\о\в\н\о\й">
                  <c:v>9190</c:v>
                </c:pt>
                <c:pt idx="651" formatCode="\О\с\н\о\в\н\о\й">
                  <c:v>8956</c:v>
                </c:pt>
                <c:pt idx="652" formatCode="\О\с\н\о\в\н\о\й">
                  <c:v>9306</c:v>
                </c:pt>
                <c:pt idx="653" formatCode="\О\с\н\о\в\н\о\й">
                  <c:v>9401</c:v>
                </c:pt>
                <c:pt idx="654" formatCode="\О\с\н\о\в\н\о\й">
                  <c:v>9305</c:v>
                </c:pt>
                <c:pt idx="655" formatCode="\О\с\н\о\в\н\о\й">
                  <c:v>9179</c:v>
                </c:pt>
                <c:pt idx="656" formatCode="\О\с\н\о\в\н\о\й">
                  <c:v>8971</c:v>
                </c:pt>
                <c:pt idx="657" formatCode="\О\с\н\о\в\н\о\й">
                  <c:v>9245</c:v>
                </c:pt>
                <c:pt idx="658" formatCode="\О\с\н\о\в\н\о\й">
                  <c:v>9227</c:v>
                </c:pt>
                <c:pt idx="659" formatCode="\О\с\н\о\в\н\о\й">
                  <c:v>9110</c:v>
                </c:pt>
                <c:pt idx="660" formatCode="\О\с\н\о\в\н\о\й">
                  <c:v>8867</c:v>
                </c:pt>
                <c:pt idx="661" formatCode="\О\с\н\о\в\н\о\й">
                  <c:v>8904</c:v>
                </c:pt>
                <c:pt idx="662" formatCode="\О\с\н\о\в\н\о\й">
                  <c:v>9022</c:v>
                </c:pt>
                <c:pt idx="663" formatCode="\О\с\н\о\в\н\о\й">
                  <c:v>9022</c:v>
                </c:pt>
                <c:pt idx="664" formatCode="\О\с\н\о\в\н\о\й">
                  <c:v>9072</c:v>
                </c:pt>
                <c:pt idx="665" formatCode="\О\с\н\о\в\н\о\й">
                  <c:v>9092</c:v>
                </c:pt>
                <c:pt idx="666" formatCode="\О\с\н\о\в\н\о\й">
                  <c:v>9151</c:v>
                </c:pt>
                <c:pt idx="667" formatCode="\О\с\н\о\в\н\о\й">
                  <c:v>9188</c:v>
                </c:pt>
                <c:pt idx="668" formatCode="\О\с\н\о\в\н\о\й">
                  <c:v>9069</c:v>
                </c:pt>
                <c:pt idx="669" formatCode="\О\с\н\о\в\н\о\й">
                  <c:v>9099</c:v>
                </c:pt>
                <c:pt idx="670" formatCode="\О\с\н\о\в\н\о\й">
                  <c:v>8829</c:v>
                </c:pt>
                <c:pt idx="671" formatCode="\О\с\н\о\в\н\о\й">
                  <c:v>8820</c:v>
                </c:pt>
                <c:pt idx="672" formatCode="\О\с\н\о\в\н\о\й">
                  <c:v>8884</c:v>
                </c:pt>
                <c:pt idx="673" formatCode="\О\с\н\о\в\н\о\й">
                  <c:v>8912</c:v>
                </c:pt>
                <c:pt idx="674" formatCode="\О\с\н\о\в\н\о\й">
                  <c:v>8950</c:v>
                </c:pt>
                <c:pt idx="675" formatCode="\О\с\н\о\в\н\о\й">
                  <c:v>9096</c:v>
                </c:pt>
                <c:pt idx="676" formatCode="\О\с\н\о\в\н\о\й">
                  <c:v>9042</c:v>
                </c:pt>
                <c:pt idx="677" formatCode="\О\с\н\о\в\н\о\й">
                  <c:v>8958</c:v>
                </c:pt>
                <c:pt idx="678" formatCode="\О\с\н\о\в\н\о\й">
                  <c:v>8951</c:v>
                </c:pt>
                <c:pt idx="679" formatCode="\О\с\н\о\в\н\о\й">
                  <c:v>8825</c:v>
                </c:pt>
                <c:pt idx="680" formatCode="\О\с\н\о\в\н\о\й">
                  <c:v>8913</c:v>
                </c:pt>
                <c:pt idx="681" formatCode="\О\с\н\о\в\н\о\й">
                  <c:v>8968</c:v>
                </c:pt>
                <c:pt idx="682" formatCode="\О\с\н\о\в\н\о\й">
                  <c:v>8985</c:v>
                </c:pt>
                <c:pt idx="683" formatCode="\О\с\н\о\в\н\о\й">
                  <c:v>8870</c:v>
                </c:pt>
                <c:pt idx="684" formatCode="\О\с\н\о\в\н\о\й">
                  <c:v>8932</c:v>
                </c:pt>
                <c:pt idx="685" formatCode="\О\с\н\о\в\н\о\й">
                  <c:v>9021</c:v>
                </c:pt>
                <c:pt idx="686" formatCode="\О\с\н\о\в\н\о\й">
                  <c:v>8916</c:v>
                </c:pt>
                <c:pt idx="687" formatCode="\О\с\н\о\в\н\о\й">
                  <c:v>8931</c:v>
                </c:pt>
                <c:pt idx="688" formatCode="\О\с\н\о\в\н\о\й">
                  <c:v>8923</c:v>
                </c:pt>
                <c:pt idx="689" formatCode="\О\с\н\о\в\н\о\й">
                  <c:v>8749</c:v>
                </c:pt>
                <c:pt idx="690" formatCode="\О\с\н\о\в\н\о\й">
                  <c:v>8838</c:v>
                </c:pt>
                <c:pt idx="691" formatCode="\О\с\н\о\в\н\о\й">
                  <c:v>8841</c:v>
                </c:pt>
                <c:pt idx="692" formatCode="\О\с\н\о\в\н\о\й">
                  <c:v>8732</c:v>
                </c:pt>
                <c:pt idx="693" formatCode="\О\с\н\о\в\н\о\й">
                  <c:v>8828</c:v>
                </c:pt>
                <c:pt idx="694" formatCode="\О\с\н\о\в\н\о\й">
                  <c:v>8869</c:v>
                </c:pt>
                <c:pt idx="695" formatCode="\О\с\н\о\в\н\о\й">
                  <c:v>8845</c:v>
                </c:pt>
                <c:pt idx="696" formatCode="\О\с\н\о\в\н\о\й">
                  <c:v>8959</c:v>
                </c:pt>
                <c:pt idx="697" formatCode="\О\с\н\о\в\н\о\й">
                  <c:v>8980</c:v>
                </c:pt>
                <c:pt idx="698" formatCode="\О\с\н\о\в\н\о\й">
                  <c:v>8957</c:v>
                </c:pt>
                <c:pt idx="699" formatCode="\О\с\н\о\в\н\о\й">
                  <c:v>9036</c:v>
                </c:pt>
                <c:pt idx="700" formatCode="\О\с\н\о\в\н\о\й">
                  <c:v>9095</c:v>
                </c:pt>
                <c:pt idx="701" formatCode="\О\с\н\о\в\н\о\й">
                  <c:v>9138</c:v>
                </c:pt>
                <c:pt idx="702" formatCode="\О\с\н\о\в\н\о\й">
                  <c:v>9198</c:v>
                </c:pt>
                <c:pt idx="703" formatCode="\О\с\н\о\в\н\о\й">
                  <c:v>9339</c:v>
                </c:pt>
                <c:pt idx="704" formatCode="\О\с\н\о\в\н\о\й">
                  <c:v>9317</c:v>
                </c:pt>
                <c:pt idx="705" formatCode="\О\с\н\о\в\н\о\й">
                  <c:v>9314</c:v>
                </c:pt>
                <c:pt idx="706" formatCode="\О\с\н\о\в\н\о\й">
                  <c:v>9304</c:v>
                </c:pt>
                <c:pt idx="707" formatCode="\О\с\н\о\в\н\о\й">
                  <c:v>9329</c:v>
                </c:pt>
                <c:pt idx="708" formatCode="\О\с\н\о\в\н\о\й">
                  <c:v>9315</c:v>
                </c:pt>
                <c:pt idx="709" formatCode="\О\с\н\о\в\н\о\й">
                  <c:v>9366</c:v>
                </c:pt>
                <c:pt idx="710" formatCode="\О\с\н\о\в\н\о\й">
                  <c:v>9378</c:v>
                </c:pt>
                <c:pt idx="711" formatCode="\О\с\н\о\в\н\о\й">
                  <c:v>9458</c:v>
                </c:pt>
                <c:pt idx="712" formatCode="\О\с\н\о\в\н\о\й">
                  <c:v>9491</c:v>
                </c:pt>
                <c:pt idx="713" formatCode="\О\с\н\о\в\н\о\й">
                  <c:v>9523</c:v>
                </c:pt>
                <c:pt idx="714" formatCode="\О\с\н\о\в\н\о\й">
                  <c:v>9544</c:v>
                </c:pt>
                <c:pt idx="715" formatCode="\О\с\н\о\в\н\о\й">
                  <c:v>9592</c:v>
                </c:pt>
                <c:pt idx="716" formatCode="\О\с\н\о\в\н\о\й">
                  <c:v>9656</c:v>
                </c:pt>
                <c:pt idx="717" formatCode="\О\с\н\о\в\н\о\й">
                  <c:v>9597</c:v>
                </c:pt>
                <c:pt idx="718" formatCode="\О\с\н\о\в\н\о\й">
                  <c:v>9557</c:v>
                </c:pt>
                <c:pt idx="719" formatCode="\О\с\н\о\в\н\о\й">
                  <c:v>9591</c:v>
                </c:pt>
                <c:pt idx="720" formatCode="\О\с\н\о\в\н\о\й">
                  <c:v>9522</c:v>
                </c:pt>
                <c:pt idx="721" formatCode="\О\с\н\о\в\н\о\й">
                  <c:v>9439</c:v>
                </c:pt>
                <c:pt idx="722" formatCode="\О\с\н\о\в\н\о\й">
                  <c:v>9379</c:v>
                </c:pt>
                <c:pt idx="723" formatCode="\О\с\н\о\в\н\о\й">
                  <c:v>9494</c:v>
                </c:pt>
                <c:pt idx="724" formatCode="\О\с\н\о\в\н\о\й">
                  <c:v>9592</c:v>
                </c:pt>
                <c:pt idx="725" formatCode="\О\с\н\о\в\н\о\й">
                  <c:v>9606</c:v>
                </c:pt>
                <c:pt idx="726" formatCode="\О\с\н\о\в\н\о\й">
                  <c:v>9578</c:v>
                </c:pt>
                <c:pt idx="727" formatCode="\О\с\н\о\в\н\о\й">
                  <c:v>9569</c:v>
                </c:pt>
                <c:pt idx="728" formatCode="\О\с\н\о\в\н\о\й">
                  <c:v>9543</c:v>
                </c:pt>
                <c:pt idx="729" formatCode="\О\с\н\о\в\н\о\й">
                  <c:v>9648</c:v>
                </c:pt>
                <c:pt idx="730" formatCode="\О\с\н\о\в\н\о\й">
                  <c:v>9622</c:v>
                </c:pt>
                <c:pt idx="731" formatCode="\О\с\н\о\в\н\о\й">
                  <c:v>9680</c:v>
                </c:pt>
                <c:pt idx="732" formatCode="\О\с\н\о\в\н\о\й">
                  <c:v>9665</c:v>
                </c:pt>
                <c:pt idx="733" formatCode="\О\с\н\о\в\н\о\й">
                  <c:v>9665</c:v>
                </c:pt>
                <c:pt idx="734" formatCode="\О\с\н\о\в\н\о\й">
                  <c:v>9672</c:v>
                </c:pt>
                <c:pt idx="735" formatCode="\О\с\н\о\в\н\о\й">
                  <c:v>9695</c:v>
                </c:pt>
                <c:pt idx="736" formatCode="\О\с\н\о\в\н\о\й">
                  <c:v>9647</c:v>
                </c:pt>
                <c:pt idx="737" formatCode="\О\с\н\о\в\н\о\й">
                  <c:v>9651</c:v>
                </c:pt>
                <c:pt idx="738" formatCode="\О\с\н\о\в\н\о\й">
                  <c:v>9641</c:v>
                </c:pt>
                <c:pt idx="739" formatCode="\О\с\н\о\в\н\о\й">
                  <c:v>9676</c:v>
                </c:pt>
                <c:pt idx="740" formatCode="\О\с\н\о\в\н\о\й">
                  <c:v>9728</c:v>
                </c:pt>
                <c:pt idx="741" formatCode="\О\с\н\о\в\н\о\й">
                  <c:v>9735</c:v>
                </c:pt>
                <c:pt idx="742" formatCode="\О\с\н\о\в\н\о\й">
                  <c:v>9614</c:v>
                </c:pt>
                <c:pt idx="743" formatCode="\О\с\н\о\в\н\о\й">
                  <c:v>9693</c:v>
                </c:pt>
                <c:pt idx="744" formatCode="\О\с\н\о\в\н\о\й">
                  <c:v>9690</c:v>
                </c:pt>
                <c:pt idx="745" formatCode="\О\с\н\о\в\н\о\й">
                  <c:v>9674</c:v>
                </c:pt>
                <c:pt idx="746" formatCode="\О\с\н\о\в\н\о\й">
                  <c:v>9724</c:v>
                </c:pt>
                <c:pt idx="747" formatCode="\О\с\н\о\в\н\о\й">
                  <c:v>9742</c:v>
                </c:pt>
                <c:pt idx="748" formatCode="\О\с\н\о\в\н\о\й">
                  <c:v>9731</c:v>
                </c:pt>
                <c:pt idx="749" formatCode="\О\с\н\о\в\н\о\й">
                  <c:v>9747</c:v>
                </c:pt>
                <c:pt idx="750" formatCode="\О\с\н\о\в\н\о\й">
                  <c:v>9748</c:v>
                </c:pt>
                <c:pt idx="751" formatCode="\О\с\н\о\в\н\о\й">
                  <c:v>9795</c:v>
                </c:pt>
                <c:pt idx="752" formatCode="\О\с\н\о\в\н\о\й">
                  <c:v>9788</c:v>
                </c:pt>
                <c:pt idx="753" formatCode="\О\с\н\о\в\н\о\й">
                  <c:v>9813</c:v>
                </c:pt>
                <c:pt idx="754" formatCode="\О\с\н\о\в\н\о\й">
                  <c:v>9735</c:v>
                </c:pt>
                <c:pt idx="755" formatCode="\О\с\н\о\в\н\о\й">
                  <c:v>9709</c:v>
                </c:pt>
                <c:pt idx="756" formatCode="\О\с\н\о\в\н\о\й">
                  <c:v>9724</c:v>
                </c:pt>
                <c:pt idx="757" formatCode="\О\с\н\о\в\н\о\й">
                  <c:v>9713</c:v>
                </c:pt>
                <c:pt idx="758" formatCode="\О\с\н\о\в\н\о\й">
                  <c:v>9710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474432"/>
        <c:axId val="125475008"/>
      </c:scatterChart>
      <c:scatterChart>
        <c:scatterStyle val="lineMarker"/>
        <c:varyColors val="0"/>
        <c:ser>
          <c:idx val="1"/>
          <c:order val="1"/>
          <c:tx>
            <c:v>2</c:v>
          </c:tx>
          <c:spPr>
            <a:ln w="12700">
              <a:noFill/>
            </a:ln>
          </c:spPr>
          <c:marker>
            <c:symbol val="circle"/>
            <c:size val="3"/>
            <c:spPr>
              <a:solidFill>
                <a:srgbClr val="CC0000"/>
              </a:solidFill>
              <a:ln w="22225">
                <a:solidFill>
                  <a:srgbClr val="FF0000"/>
                </a:solidFill>
              </a:ln>
            </c:spPr>
          </c:marker>
          <c:dPt>
            <c:idx val="722"/>
            <c:bubble3D val="0"/>
          </c:dPt>
          <c:xVal>
            <c:numRef>
              <c:f>'Hysteresis min-min_nm Ap and Mo'!$L$5:$L$780</c:f>
              <c:numCache>
                <c:formatCode>0.000</c:formatCode>
                <c:ptCount val="776"/>
                <c:pt idx="0">
                  <c:v>1957.5</c:v>
                </c:pt>
                <c:pt idx="1">
                  <c:v>1957.5833333333333</c:v>
                </c:pt>
                <c:pt idx="2">
                  <c:v>1957.6666666666667</c:v>
                </c:pt>
                <c:pt idx="3">
                  <c:v>1957.75</c:v>
                </c:pt>
                <c:pt idx="4">
                  <c:v>1957.8333333333335</c:v>
                </c:pt>
                <c:pt idx="5">
                  <c:v>1957.9166666666667</c:v>
                </c:pt>
                <c:pt idx="6">
                  <c:v>1958</c:v>
                </c:pt>
                <c:pt idx="7">
                  <c:v>1958.0833333333333</c:v>
                </c:pt>
                <c:pt idx="8">
                  <c:v>1958.1666666666667</c:v>
                </c:pt>
                <c:pt idx="9">
                  <c:v>1958.25</c:v>
                </c:pt>
                <c:pt idx="10">
                  <c:v>1958.3333333333333</c:v>
                </c:pt>
                <c:pt idx="11">
                  <c:v>1958.4166666666667</c:v>
                </c:pt>
                <c:pt idx="12">
                  <c:v>1958.5</c:v>
                </c:pt>
                <c:pt idx="13">
                  <c:v>1958.5833333333333</c:v>
                </c:pt>
                <c:pt idx="14">
                  <c:v>1958.6666666666667</c:v>
                </c:pt>
                <c:pt idx="15">
                  <c:v>1958.75</c:v>
                </c:pt>
                <c:pt idx="16">
                  <c:v>1958.8333333333333</c:v>
                </c:pt>
                <c:pt idx="17">
                  <c:v>1958.9166666666667</c:v>
                </c:pt>
                <c:pt idx="18">
                  <c:v>1959</c:v>
                </c:pt>
                <c:pt idx="19">
                  <c:v>1959.0833333333333</c:v>
                </c:pt>
                <c:pt idx="20">
                  <c:v>1959.1666666666667</c:v>
                </c:pt>
                <c:pt idx="21">
                  <c:v>1959.25</c:v>
                </c:pt>
                <c:pt idx="22">
                  <c:v>1959.3333333333335</c:v>
                </c:pt>
                <c:pt idx="23">
                  <c:v>1959.4166666666667</c:v>
                </c:pt>
                <c:pt idx="24">
                  <c:v>1959.5</c:v>
                </c:pt>
                <c:pt idx="25">
                  <c:v>1959.5833333333335</c:v>
                </c:pt>
                <c:pt idx="26">
                  <c:v>1959.6666666666667</c:v>
                </c:pt>
                <c:pt idx="27">
                  <c:v>1959.75</c:v>
                </c:pt>
                <c:pt idx="28">
                  <c:v>1959.8333333333335</c:v>
                </c:pt>
                <c:pt idx="29">
                  <c:v>1959.9166666666667</c:v>
                </c:pt>
                <c:pt idx="30">
                  <c:v>1960</c:v>
                </c:pt>
                <c:pt idx="31">
                  <c:v>1960.0833333333335</c:v>
                </c:pt>
                <c:pt idx="32">
                  <c:v>1960.1666666666667</c:v>
                </c:pt>
                <c:pt idx="33">
                  <c:v>1960.25</c:v>
                </c:pt>
                <c:pt idx="34">
                  <c:v>1960.3333333333335</c:v>
                </c:pt>
                <c:pt idx="35">
                  <c:v>1960.4166666666667</c:v>
                </c:pt>
                <c:pt idx="36">
                  <c:v>1960.5</c:v>
                </c:pt>
                <c:pt idx="37">
                  <c:v>1960.5833333333335</c:v>
                </c:pt>
                <c:pt idx="38">
                  <c:v>1960.6666666666667</c:v>
                </c:pt>
                <c:pt idx="39">
                  <c:v>1960.75</c:v>
                </c:pt>
                <c:pt idx="40">
                  <c:v>1960.8333333333335</c:v>
                </c:pt>
                <c:pt idx="41">
                  <c:v>1960.9166666666667</c:v>
                </c:pt>
                <c:pt idx="42">
                  <c:v>1961</c:v>
                </c:pt>
                <c:pt idx="43">
                  <c:v>1961.0833333333335</c:v>
                </c:pt>
                <c:pt idx="44">
                  <c:v>1961.1666666666667</c:v>
                </c:pt>
                <c:pt idx="45">
                  <c:v>1961.25</c:v>
                </c:pt>
                <c:pt idx="46">
                  <c:v>1961.3333333333335</c:v>
                </c:pt>
                <c:pt idx="47">
                  <c:v>1961.4166666666667</c:v>
                </c:pt>
                <c:pt idx="48">
                  <c:v>1961.5</c:v>
                </c:pt>
                <c:pt idx="49">
                  <c:v>1961.5833333333335</c:v>
                </c:pt>
                <c:pt idx="50">
                  <c:v>1961.6666666666667</c:v>
                </c:pt>
                <c:pt idx="51">
                  <c:v>1961.75</c:v>
                </c:pt>
                <c:pt idx="52">
                  <c:v>1961.8333333333335</c:v>
                </c:pt>
                <c:pt idx="53">
                  <c:v>1961.9166666666667</c:v>
                </c:pt>
                <c:pt idx="54">
                  <c:v>1962</c:v>
                </c:pt>
                <c:pt idx="55">
                  <c:v>1962.0833333333335</c:v>
                </c:pt>
                <c:pt idx="56">
                  <c:v>1962.1666666666667</c:v>
                </c:pt>
                <c:pt idx="57">
                  <c:v>1962.2500000000002</c:v>
                </c:pt>
                <c:pt idx="58">
                  <c:v>1962.3333333333335</c:v>
                </c:pt>
                <c:pt idx="59">
                  <c:v>1962.4166666666667</c:v>
                </c:pt>
                <c:pt idx="60">
                  <c:v>1962.5000000000002</c:v>
                </c:pt>
                <c:pt idx="61">
                  <c:v>1962.5833333333335</c:v>
                </c:pt>
                <c:pt idx="62">
                  <c:v>1962.6666666666667</c:v>
                </c:pt>
                <c:pt idx="63">
                  <c:v>1962.7500000000002</c:v>
                </c:pt>
                <c:pt idx="64">
                  <c:v>1962.8333333333335</c:v>
                </c:pt>
                <c:pt idx="65">
                  <c:v>1962.9166666666667</c:v>
                </c:pt>
                <c:pt idx="66">
                  <c:v>1963.0000000000002</c:v>
                </c:pt>
                <c:pt idx="67">
                  <c:v>1963.0833333333335</c:v>
                </c:pt>
                <c:pt idx="68">
                  <c:v>1963.1666666666667</c:v>
                </c:pt>
                <c:pt idx="69">
                  <c:v>1963.2500000000002</c:v>
                </c:pt>
                <c:pt idx="70">
                  <c:v>1963.3333333333335</c:v>
                </c:pt>
                <c:pt idx="71">
                  <c:v>1963.4166666666667</c:v>
                </c:pt>
                <c:pt idx="72">
                  <c:v>1963.5000000000002</c:v>
                </c:pt>
                <c:pt idx="73">
                  <c:v>1963.5833333333335</c:v>
                </c:pt>
                <c:pt idx="74">
                  <c:v>1963.6666666666667</c:v>
                </c:pt>
                <c:pt idx="75">
                  <c:v>1963.7500000000002</c:v>
                </c:pt>
                <c:pt idx="76">
                  <c:v>1963.8333333333335</c:v>
                </c:pt>
                <c:pt idx="77">
                  <c:v>1963.9166666666667</c:v>
                </c:pt>
                <c:pt idx="78">
                  <c:v>1964.0000000000002</c:v>
                </c:pt>
                <c:pt idx="79">
                  <c:v>1964.0833333333335</c:v>
                </c:pt>
                <c:pt idx="80">
                  <c:v>1964.1666666666667</c:v>
                </c:pt>
                <c:pt idx="81">
                  <c:v>1964.2500000000002</c:v>
                </c:pt>
                <c:pt idx="82">
                  <c:v>1964.3333333333335</c:v>
                </c:pt>
                <c:pt idx="83">
                  <c:v>1964.4166666666667</c:v>
                </c:pt>
                <c:pt idx="84">
                  <c:v>1964.5000000000002</c:v>
                </c:pt>
                <c:pt idx="85">
                  <c:v>1964.5833333333335</c:v>
                </c:pt>
                <c:pt idx="86">
                  <c:v>1964.6666666666667</c:v>
                </c:pt>
                <c:pt idx="87">
                  <c:v>1964.7500000000002</c:v>
                </c:pt>
                <c:pt idx="88">
                  <c:v>1964.8333333333335</c:v>
                </c:pt>
                <c:pt idx="89">
                  <c:v>1964.9166666666667</c:v>
                </c:pt>
                <c:pt idx="90">
                  <c:v>1965</c:v>
                </c:pt>
                <c:pt idx="91">
                  <c:v>1965.0833333333335</c:v>
                </c:pt>
                <c:pt idx="92">
                  <c:v>1965.1666666666667</c:v>
                </c:pt>
                <c:pt idx="93">
                  <c:v>1965.25</c:v>
                </c:pt>
                <c:pt idx="94">
                  <c:v>1965.3333333333335</c:v>
                </c:pt>
                <c:pt idx="95">
                  <c:v>1965.4166666666667</c:v>
                </c:pt>
                <c:pt idx="96">
                  <c:v>1965.5</c:v>
                </c:pt>
                <c:pt idx="97">
                  <c:v>1965.5833333333335</c:v>
                </c:pt>
                <c:pt idx="98">
                  <c:v>1965.6666666666667</c:v>
                </c:pt>
                <c:pt idx="99">
                  <c:v>1965.75</c:v>
                </c:pt>
                <c:pt idx="100">
                  <c:v>1965.8333333333335</c:v>
                </c:pt>
                <c:pt idx="101">
                  <c:v>1965.9166666666667</c:v>
                </c:pt>
                <c:pt idx="102">
                  <c:v>1966</c:v>
                </c:pt>
                <c:pt idx="103">
                  <c:v>1966.0833333333335</c:v>
                </c:pt>
                <c:pt idx="104">
                  <c:v>1966.1666666666667</c:v>
                </c:pt>
                <c:pt idx="105">
                  <c:v>1966.25</c:v>
                </c:pt>
                <c:pt idx="106">
                  <c:v>1966.3333333333335</c:v>
                </c:pt>
                <c:pt idx="107">
                  <c:v>1966.4166666666667</c:v>
                </c:pt>
                <c:pt idx="108">
                  <c:v>1966.5</c:v>
                </c:pt>
                <c:pt idx="109">
                  <c:v>1966.5833333333333</c:v>
                </c:pt>
                <c:pt idx="110">
                  <c:v>1966.6666666666667</c:v>
                </c:pt>
                <c:pt idx="111">
                  <c:v>1966.75</c:v>
                </c:pt>
                <c:pt idx="112">
                  <c:v>1966.8333333333333</c:v>
                </c:pt>
                <c:pt idx="113">
                  <c:v>1966.9166666666667</c:v>
                </c:pt>
                <c:pt idx="114">
                  <c:v>1967</c:v>
                </c:pt>
                <c:pt idx="115">
                  <c:v>1967.0833333333333</c:v>
                </c:pt>
                <c:pt idx="116">
                  <c:v>1967.1666666666667</c:v>
                </c:pt>
                <c:pt idx="117">
                  <c:v>1967.25</c:v>
                </c:pt>
                <c:pt idx="118">
                  <c:v>1967.3333333333333</c:v>
                </c:pt>
                <c:pt idx="119">
                  <c:v>1967.4166666666667</c:v>
                </c:pt>
                <c:pt idx="120">
                  <c:v>1967.5</c:v>
                </c:pt>
                <c:pt idx="121">
                  <c:v>1967.5833333333333</c:v>
                </c:pt>
                <c:pt idx="122">
                  <c:v>1967.6666666666665</c:v>
                </c:pt>
                <c:pt idx="123">
                  <c:v>1967.75</c:v>
                </c:pt>
                <c:pt idx="124">
                  <c:v>1967.8333333333333</c:v>
                </c:pt>
                <c:pt idx="125">
                  <c:v>1967.9166666666665</c:v>
                </c:pt>
                <c:pt idx="126">
                  <c:v>1968</c:v>
                </c:pt>
                <c:pt idx="127">
                  <c:v>1968.0833333333333</c:v>
                </c:pt>
                <c:pt idx="128">
                  <c:v>1968.1666666666665</c:v>
                </c:pt>
                <c:pt idx="129">
                  <c:v>1968.25</c:v>
                </c:pt>
                <c:pt idx="130">
                  <c:v>1968.3333333333333</c:v>
                </c:pt>
                <c:pt idx="131">
                  <c:v>1968.4166666666665</c:v>
                </c:pt>
                <c:pt idx="132">
                  <c:v>1968.5</c:v>
                </c:pt>
                <c:pt idx="133">
                  <c:v>1968.5833333333333</c:v>
                </c:pt>
                <c:pt idx="134">
                  <c:v>1968.6666666666665</c:v>
                </c:pt>
                <c:pt idx="135">
                  <c:v>1968.75</c:v>
                </c:pt>
                <c:pt idx="136">
                  <c:v>1968.8333333333333</c:v>
                </c:pt>
                <c:pt idx="137">
                  <c:v>1968.9166666666665</c:v>
                </c:pt>
                <c:pt idx="138">
                  <c:v>1969</c:v>
                </c:pt>
                <c:pt idx="139">
                  <c:v>1969.0833333333333</c:v>
                </c:pt>
                <c:pt idx="140">
                  <c:v>1969.1666666666665</c:v>
                </c:pt>
                <c:pt idx="141">
                  <c:v>1969.2499999999998</c:v>
                </c:pt>
                <c:pt idx="142">
                  <c:v>1969.3333333333333</c:v>
                </c:pt>
                <c:pt idx="143">
                  <c:v>1969.4166666666665</c:v>
                </c:pt>
                <c:pt idx="144">
                  <c:v>1969.4999999999998</c:v>
                </c:pt>
                <c:pt idx="145">
                  <c:v>1969.5833333333333</c:v>
                </c:pt>
                <c:pt idx="146">
                  <c:v>1969.6666666666665</c:v>
                </c:pt>
                <c:pt idx="147">
                  <c:v>1969.7499999999998</c:v>
                </c:pt>
                <c:pt idx="148">
                  <c:v>1969.8333333333333</c:v>
                </c:pt>
                <c:pt idx="149">
                  <c:v>1969.9166666666665</c:v>
                </c:pt>
                <c:pt idx="150">
                  <c:v>1969.9999999999998</c:v>
                </c:pt>
                <c:pt idx="151">
                  <c:v>1970.0833333333333</c:v>
                </c:pt>
                <c:pt idx="152">
                  <c:v>1970.1666666666665</c:v>
                </c:pt>
                <c:pt idx="153">
                  <c:v>1970.2499999999998</c:v>
                </c:pt>
                <c:pt idx="154">
                  <c:v>1970.333333333333</c:v>
                </c:pt>
                <c:pt idx="155">
                  <c:v>1970.4166666666665</c:v>
                </c:pt>
                <c:pt idx="156">
                  <c:v>1970.4999999999998</c:v>
                </c:pt>
                <c:pt idx="157">
                  <c:v>1970.583333333333</c:v>
                </c:pt>
                <c:pt idx="158">
                  <c:v>1970.6666666666665</c:v>
                </c:pt>
                <c:pt idx="159">
                  <c:v>1970.7499999999998</c:v>
                </c:pt>
                <c:pt idx="160">
                  <c:v>1970.833333333333</c:v>
                </c:pt>
                <c:pt idx="161">
                  <c:v>1970.9166666666665</c:v>
                </c:pt>
                <c:pt idx="162">
                  <c:v>1970.9999999999998</c:v>
                </c:pt>
                <c:pt idx="163">
                  <c:v>1971.083333333333</c:v>
                </c:pt>
                <c:pt idx="164">
                  <c:v>1971.1666666666665</c:v>
                </c:pt>
                <c:pt idx="165">
                  <c:v>1971.2499999999998</c:v>
                </c:pt>
                <c:pt idx="166">
                  <c:v>1971.333333333333</c:v>
                </c:pt>
                <c:pt idx="167">
                  <c:v>1971.4166666666665</c:v>
                </c:pt>
                <c:pt idx="168">
                  <c:v>1971.4999999999998</c:v>
                </c:pt>
                <c:pt idx="169">
                  <c:v>1971.583333333333</c:v>
                </c:pt>
                <c:pt idx="170">
                  <c:v>1971.6666666666665</c:v>
                </c:pt>
                <c:pt idx="171">
                  <c:v>1971.7499999999998</c:v>
                </c:pt>
                <c:pt idx="172">
                  <c:v>1971.833333333333</c:v>
                </c:pt>
                <c:pt idx="173">
                  <c:v>1971.9166666666663</c:v>
                </c:pt>
                <c:pt idx="174">
                  <c:v>1971.9999999999998</c:v>
                </c:pt>
                <c:pt idx="175">
                  <c:v>1972.083333333333</c:v>
                </c:pt>
                <c:pt idx="176">
                  <c:v>1972.1666666666663</c:v>
                </c:pt>
                <c:pt idx="177">
                  <c:v>1972.2499999999998</c:v>
                </c:pt>
                <c:pt idx="178">
                  <c:v>1972.333333333333</c:v>
                </c:pt>
                <c:pt idx="179">
                  <c:v>1972.4166666666663</c:v>
                </c:pt>
                <c:pt idx="180">
                  <c:v>1972.4999999999998</c:v>
                </c:pt>
                <c:pt idx="181">
                  <c:v>1972.583333333333</c:v>
                </c:pt>
                <c:pt idx="182">
                  <c:v>1972.6666666666663</c:v>
                </c:pt>
                <c:pt idx="183">
                  <c:v>1972.7499999999998</c:v>
                </c:pt>
                <c:pt idx="184">
                  <c:v>1972.833333333333</c:v>
                </c:pt>
                <c:pt idx="185">
                  <c:v>1972.9166666666663</c:v>
                </c:pt>
                <c:pt idx="186">
                  <c:v>1972.9999999999995</c:v>
                </c:pt>
                <c:pt idx="187">
                  <c:v>1973.083333333333</c:v>
                </c:pt>
                <c:pt idx="188">
                  <c:v>1973.1666666666663</c:v>
                </c:pt>
                <c:pt idx="189">
                  <c:v>1973.2499999999995</c:v>
                </c:pt>
                <c:pt idx="190">
                  <c:v>1973.333333333333</c:v>
                </c:pt>
                <c:pt idx="191">
                  <c:v>1973.4166666666663</c:v>
                </c:pt>
                <c:pt idx="192">
                  <c:v>1973.4999999999995</c:v>
                </c:pt>
                <c:pt idx="193">
                  <c:v>1973.583333333333</c:v>
                </c:pt>
                <c:pt idx="194">
                  <c:v>1973.6666666666663</c:v>
                </c:pt>
                <c:pt idx="195">
                  <c:v>1973.7499999999995</c:v>
                </c:pt>
                <c:pt idx="196">
                  <c:v>1973.833333333333</c:v>
                </c:pt>
                <c:pt idx="197">
                  <c:v>1973.9166666666663</c:v>
                </c:pt>
                <c:pt idx="198">
                  <c:v>1973.9999999999995</c:v>
                </c:pt>
                <c:pt idx="199">
                  <c:v>1974.083333333333</c:v>
                </c:pt>
                <c:pt idx="200">
                  <c:v>1974.1666666666663</c:v>
                </c:pt>
                <c:pt idx="201">
                  <c:v>1974.2499999999995</c:v>
                </c:pt>
                <c:pt idx="202">
                  <c:v>1974.333333333333</c:v>
                </c:pt>
                <c:pt idx="203">
                  <c:v>1974.4166666666663</c:v>
                </c:pt>
                <c:pt idx="204">
                  <c:v>1974.4999999999995</c:v>
                </c:pt>
                <c:pt idx="205">
                  <c:v>1974.5833333333328</c:v>
                </c:pt>
                <c:pt idx="206">
                  <c:v>1974.6666666666663</c:v>
                </c:pt>
                <c:pt idx="207">
                  <c:v>1974.7499999999995</c:v>
                </c:pt>
                <c:pt idx="208">
                  <c:v>1974.91</c:v>
                </c:pt>
                <c:pt idx="209">
                  <c:v>1974.9166666666663</c:v>
                </c:pt>
                <c:pt idx="210">
                  <c:v>1974.9999999999995</c:v>
                </c:pt>
                <c:pt idx="211">
                  <c:v>1975.0833333333328</c:v>
                </c:pt>
                <c:pt idx="212">
                  <c:v>1975.1666666666663</c:v>
                </c:pt>
                <c:pt idx="213">
                  <c:v>1975.2499999999995</c:v>
                </c:pt>
                <c:pt idx="214">
                  <c:v>1975.3333333333328</c:v>
                </c:pt>
                <c:pt idx="215">
                  <c:v>1975.4166666666663</c:v>
                </c:pt>
                <c:pt idx="216">
                  <c:v>1975.4999999999995</c:v>
                </c:pt>
                <c:pt idx="217">
                  <c:v>1975.5833333333328</c:v>
                </c:pt>
                <c:pt idx="218">
                  <c:v>1975.6666666666661</c:v>
                </c:pt>
                <c:pt idx="219">
                  <c:v>1975.7499999999995</c:v>
                </c:pt>
                <c:pt idx="220">
                  <c:v>1975.8333333333328</c:v>
                </c:pt>
                <c:pt idx="221">
                  <c:v>1975.9166666666661</c:v>
                </c:pt>
                <c:pt idx="222">
                  <c:v>1975.9999999999995</c:v>
                </c:pt>
                <c:pt idx="223">
                  <c:v>1976.0833333333328</c:v>
                </c:pt>
                <c:pt idx="224">
                  <c:v>1976.1666666666661</c:v>
                </c:pt>
                <c:pt idx="225">
                  <c:v>1976.2499999999995</c:v>
                </c:pt>
                <c:pt idx="226">
                  <c:v>1976.3333333333328</c:v>
                </c:pt>
                <c:pt idx="227">
                  <c:v>1976.4166666666661</c:v>
                </c:pt>
                <c:pt idx="228">
                  <c:v>1976.4999999999995</c:v>
                </c:pt>
                <c:pt idx="229">
                  <c:v>1976.5833333333328</c:v>
                </c:pt>
                <c:pt idx="230">
                  <c:v>1976.6666666666661</c:v>
                </c:pt>
                <c:pt idx="231">
                  <c:v>1976.7499999999995</c:v>
                </c:pt>
                <c:pt idx="232">
                  <c:v>1976.8333333333328</c:v>
                </c:pt>
                <c:pt idx="233">
                  <c:v>1976.9166666666661</c:v>
                </c:pt>
                <c:pt idx="234">
                  <c:v>1976.9999999999995</c:v>
                </c:pt>
                <c:pt idx="235">
                  <c:v>1977.0833333333328</c:v>
                </c:pt>
                <c:pt idx="236">
                  <c:v>1977.1666666666661</c:v>
                </c:pt>
                <c:pt idx="237">
                  <c:v>1977.2499999999993</c:v>
                </c:pt>
                <c:pt idx="238">
                  <c:v>1977.3333333333328</c:v>
                </c:pt>
                <c:pt idx="239">
                  <c:v>1977.4166666666661</c:v>
                </c:pt>
                <c:pt idx="240">
                  <c:v>1977.4999999999993</c:v>
                </c:pt>
                <c:pt idx="241">
                  <c:v>1977.5833333333328</c:v>
                </c:pt>
                <c:pt idx="242">
                  <c:v>1977.6666666666661</c:v>
                </c:pt>
                <c:pt idx="243">
                  <c:v>1977.7499999999993</c:v>
                </c:pt>
                <c:pt idx="244">
                  <c:v>1977.8333333333328</c:v>
                </c:pt>
                <c:pt idx="245">
                  <c:v>1977.9166666666661</c:v>
                </c:pt>
                <c:pt idx="246">
                  <c:v>1977.9999999999993</c:v>
                </c:pt>
                <c:pt idx="247">
                  <c:v>1978.0833333333328</c:v>
                </c:pt>
                <c:pt idx="248">
                  <c:v>1978.1666666666661</c:v>
                </c:pt>
                <c:pt idx="249">
                  <c:v>1978.2499999999993</c:v>
                </c:pt>
                <c:pt idx="250">
                  <c:v>1978.3333333333326</c:v>
                </c:pt>
                <c:pt idx="251">
                  <c:v>1978.4166666666661</c:v>
                </c:pt>
                <c:pt idx="252">
                  <c:v>1978.4999999999993</c:v>
                </c:pt>
                <c:pt idx="253">
                  <c:v>1978.5833333333326</c:v>
                </c:pt>
                <c:pt idx="254">
                  <c:v>1978.6666666666661</c:v>
                </c:pt>
                <c:pt idx="255">
                  <c:v>1978.7499999999993</c:v>
                </c:pt>
                <c:pt idx="256">
                  <c:v>1978.8333333333326</c:v>
                </c:pt>
                <c:pt idx="257">
                  <c:v>1978.9166666666661</c:v>
                </c:pt>
                <c:pt idx="258">
                  <c:v>1978.9999999999993</c:v>
                </c:pt>
                <c:pt idx="259">
                  <c:v>1979.0833333333326</c:v>
                </c:pt>
                <c:pt idx="260">
                  <c:v>1979.1666666666661</c:v>
                </c:pt>
                <c:pt idx="261">
                  <c:v>1979.2499999999993</c:v>
                </c:pt>
                <c:pt idx="262">
                  <c:v>1979.3333333333326</c:v>
                </c:pt>
                <c:pt idx="263">
                  <c:v>1979.4166666666661</c:v>
                </c:pt>
                <c:pt idx="264">
                  <c:v>1979.4999999999993</c:v>
                </c:pt>
                <c:pt idx="265">
                  <c:v>1979.5833333333326</c:v>
                </c:pt>
                <c:pt idx="266">
                  <c:v>1979.6666666666661</c:v>
                </c:pt>
                <c:pt idx="267">
                  <c:v>1979.7499999999993</c:v>
                </c:pt>
                <c:pt idx="268">
                  <c:v>1979.8333333333326</c:v>
                </c:pt>
                <c:pt idx="269">
                  <c:v>1979.9166666666658</c:v>
                </c:pt>
                <c:pt idx="270">
                  <c:v>1979.9999999999993</c:v>
                </c:pt>
                <c:pt idx="271">
                  <c:v>1980.0833333333326</c:v>
                </c:pt>
                <c:pt idx="272">
                  <c:v>1980.1666666666658</c:v>
                </c:pt>
                <c:pt idx="273">
                  <c:v>1980.2499999999993</c:v>
                </c:pt>
                <c:pt idx="274">
                  <c:v>1980.3333333333326</c:v>
                </c:pt>
                <c:pt idx="275">
                  <c:v>1980.4166666666658</c:v>
                </c:pt>
                <c:pt idx="276">
                  <c:v>1980.4999999999993</c:v>
                </c:pt>
                <c:pt idx="277">
                  <c:v>1980.5833333333326</c:v>
                </c:pt>
                <c:pt idx="278">
                  <c:v>1980.6666666666658</c:v>
                </c:pt>
                <c:pt idx="279">
                  <c:v>1980.7499999999993</c:v>
                </c:pt>
                <c:pt idx="280">
                  <c:v>1980.8333333333326</c:v>
                </c:pt>
                <c:pt idx="281">
                  <c:v>1980.9166666666658</c:v>
                </c:pt>
                <c:pt idx="282">
                  <c:v>1980.9999999999991</c:v>
                </c:pt>
                <c:pt idx="283">
                  <c:v>1981.0833333333326</c:v>
                </c:pt>
                <c:pt idx="284">
                  <c:v>1981.1666666666658</c:v>
                </c:pt>
                <c:pt idx="285">
                  <c:v>1981.2499999999991</c:v>
                </c:pt>
                <c:pt idx="286">
                  <c:v>1981.3333333333326</c:v>
                </c:pt>
                <c:pt idx="287">
                  <c:v>1981.4166666666658</c:v>
                </c:pt>
                <c:pt idx="288">
                  <c:v>1981.4999999999991</c:v>
                </c:pt>
                <c:pt idx="289">
                  <c:v>1981.5833333333326</c:v>
                </c:pt>
                <c:pt idx="290">
                  <c:v>1981.6666666666658</c:v>
                </c:pt>
                <c:pt idx="291">
                  <c:v>1981.7499999999991</c:v>
                </c:pt>
                <c:pt idx="292">
                  <c:v>1981.8333333333326</c:v>
                </c:pt>
                <c:pt idx="293">
                  <c:v>1981.9166666666658</c:v>
                </c:pt>
                <c:pt idx="294">
                  <c:v>1981.9999999999991</c:v>
                </c:pt>
                <c:pt idx="295">
                  <c:v>1982.0833333333326</c:v>
                </c:pt>
                <c:pt idx="296">
                  <c:v>1982.1666666666658</c:v>
                </c:pt>
                <c:pt idx="297">
                  <c:v>1982.2499999999991</c:v>
                </c:pt>
                <c:pt idx="298">
                  <c:v>1982.3333333333326</c:v>
                </c:pt>
                <c:pt idx="299">
                  <c:v>1982.4166666666658</c:v>
                </c:pt>
                <c:pt idx="300">
                  <c:v>1982.4999999999991</c:v>
                </c:pt>
                <c:pt idx="301">
                  <c:v>1982.5833333333323</c:v>
                </c:pt>
                <c:pt idx="302">
                  <c:v>1982.6666666666658</c:v>
                </c:pt>
                <c:pt idx="303">
                  <c:v>1982.7499999999991</c:v>
                </c:pt>
                <c:pt idx="304">
                  <c:v>1982.8333333333323</c:v>
                </c:pt>
                <c:pt idx="305">
                  <c:v>1982.9166666666658</c:v>
                </c:pt>
                <c:pt idx="306">
                  <c:v>1982.9999999999991</c:v>
                </c:pt>
                <c:pt idx="307">
                  <c:v>1983.0833333333323</c:v>
                </c:pt>
                <c:pt idx="308">
                  <c:v>1983.1666666666658</c:v>
                </c:pt>
                <c:pt idx="309">
                  <c:v>1983.2499999999991</c:v>
                </c:pt>
                <c:pt idx="310">
                  <c:v>1983.3333333333323</c:v>
                </c:pt>
                <c:pt idx="311">
                  <c:v>1983.4166666666658</c:v>
                </c:pt>
                <c:pt idx="312">
                  <c:v>1983.4999999999991</c:v>
                </c:pt>
                <c:pt idx="313">
                  <c:v>1983.5833333333323</c:v>
                </c:pt>
                <c:pt idx="314">
                  <c:v>1983.6666666666656</c:v>
                </c:pt>
                <c:pt idx="315">
                  <c:v>1983.7499999999991</c:v>
                </c:pt>
                <c:pt idx="316">
                  <c:v>1983.8333333333323</c:v>
                </c:pt>
                <c:pt idx="317">
                  <c:v>1983.9166666666656</c:v>
                </c:pt>
                <c:pt idx="318">
                  <c:v>1983.9999999999991</c:v>
                </c:pt>
                <c:pt idx="319">
                  <c:v>1984.0833333333323</c:v>
                </c:pt>
                <c:pt idx="320">
                  <c:v>1984.1666666666656</c:v>
                </c:pt>
                <c:pt idx="321">
                  <c:v>1984.2499999999991</c:v>
                </c:pt>
                <c:pt idx="322">
                  <c:v>1984.3333333333323</c:v>
                </c:pt>
                <c:pt idx="323">
                  <c:v>1984.4166666666656</c:v>
                </c:pt>
                <c:pt idx="324">
                  <c:v>1984.4999999999991</c:v>
                </c:pt>
                <c:pt idx="325">
                  <c:v>1984.5833333333323</c:v>
                </c:pt>
                <c:pt idx="326">
                  <c:v>1984.6666666666656</c:v>
                </c:pt>
                <c:pt idx="327">
                  <c:v>1984.7499999999991</c:v>
                </c:pt>
                <c:pt idx="328">
                  <c:v>1984.8333333333323</c:v>
                </c:pt>
                <c:pt idx="329">
                  <c:v>1984.9166666666656</c:v>
                </c:pt>
                <c:pt idx="330">
                  <c:v>1984.9999999999991</c:v>
                </c:pt>
                <c:pt idx="331">
                  <c:v>1985.0833333333323</c:v>
                </c:pt>
                <c:pt idx="332">
                  <c:v>1985.1666666666656</c:v>
                </c:pt>
                <c:pt idx="333">
                  <c:v>1985.2499999999989</c:v>
                </c:pt>
                <c:pt idx="334">
                  <c:v>1985.3333333333323</c:v>
                </c:pt>
                <c:pt idx="335">
                  <c:v>1985.4166666666656</c:v>
                </c:pt>
                <c:pt idx="336">
                  <c:v>1985.4999999999989</c:v>
                </c:pt>
                <c:pt idx="337">
                  <c:v>1985.5833333333323</c:v>
                </c:pt>
                <c:pt idx="338">
                  <c:v>1985.6666666666656</c:v>
                </c:pt>
                <c:pt idx="339">
                  <c:v>1985.7499999999989</c:v>
                </c:pt>
                <c:pt idx="340">
                  <c:v>1985.8333333333323</c:v>
                </c:pt>
                <c:pt idx="341">
                  <c:v>1985.9166666666656</c:v>
                </c:pt>
                <c:pt idx="342">
                  <c:v>1985.9999999999989</c:v>
                </c:pt>
                <c:pt idx="343">
                  <c:v>1986.0833333333323</c:v>
                </c:pt>
                <c:pt idx="344">
                  <c:v>1986.1666666666656</c:v>
                </c:pt>
                <c:pt idx="345">
                  <c:v>1986.2499999999989</c:v>
                </c:pt>
                <c:pt idx="346">
                  <c:v>1986.3333333333321</c:v>
                </c:pt>
                <c:pt idx="347">
                  <c:v>1986.4166666666656</c:v>
                </c:pt>
                <c:pt idx="348">
                  <c:v>1986.4999999999989</c:v>
                </c:pt>
                <c:pt idx="349">
                  <c:v>1986.5833333333321</c:v>
                </c:pt>
                <c:pt idx="350">
                  <c:v>1986.6666666666656</c:v>
                </c:pt>
                <c:pt idx="351">
                  <c:v>1986.7499999999989</c:v>
                </c:pt>
                <c:pt idx="352">
                  <c:v>1986.8333333333321</c:v>
                </c:pt>
                <c:pt idx="353">
                  <c:v>1986.9166666666656</c:v>
                </c:pt>
                <c:pt idx="354">
                  <c:v>1986.9999999999989</c:v>
                </c:pt>
                <c:pt idx="355">
                  <c:v>1987.0833333333321</c:v>
                </c:pt>
                <c:pt idx="356">
                  <c:v>1987.1666666666656</c:v>
                </c:pt>
                <c:pt idx="357">
                  <c:v>1987.2499999999989</c:v>
                </c:pt>
                <c:pt idx="358">
                  <c:v>1987.3333333333321</c:v>
                </c:pt>
                <c:pt idx="359">
                  <c:v>1987.4166666666656</c:v>
                </c:pt>
                <c:pt idx="360">
                  <c:v>1987.4999999999989</c:v>
                </c:pt>
                <c:pt idx="361">
                  <c:v>1987.5833333333321</c:v>
                </c:pt>
                <c:pt idx="362">
                  <c:v>1987.6666666666656</c:v>
                </c:pt>
                <c:pt idx="363">
                  <c:v>1987.7499999999989</c:v>
                </c:pt>
                <c:pt idx="364">
                  <c:v>1987.8333333333321</c:v>
                </c:pt>
                <c:pt idx="365">
                  <c:v>1987.9166666666654</c:v>
                </c:pt>
                <c:pt idx="366">
                  <c:v>1987.9999999999989</c:v>
                </c:pt>
                <c:pt idx="367">
                  <c:v>1988.0833333333321</c:v>
                </c:pt>
                <c:pt idx="368">
                  <c:v>1988.1666666666654</c:v>
                </c:pt>
                <c:pt idx="369">
                  <c:v>1988.2499999999989</c:v>
                </c:pt>
                <c:pt idx="370">
                  <c:v>1988.3333333333321</c:v>
                </c:pt>
                <c:pt idx="371">
                  <c:v>1988.4166666666654</c:v>
                </c:pt>
                <c:pt idx="372">
                  <c:v>1988.4999999999989</c:v>
                </c:pt>
                <c:pt idx="373">
                  <c:v>1988.5833333333321</c:v>
                </c:pt>
                <c:pt idx="374">
                  <c:v>1988.6666666666654</c:v>
                </c:pt>
                <c:pt idx="375">
                  <c:v>1988.7499999999989</c:v>
                </c:pt>
                <c:pt idx="376">
                  <c:v>1988.8333333333321</c:v>
                </c:pt>
                <c:pt idx="377">
                  <c:v>1988.9166666666654</c:v>
                </c:pt>
                <c:pt idx="378">
                  <c:v>1988.9999999999986</c:v>
                </c:pt>
                <c:pt idx="379">
                  <c:v>1989.0833333333321</c:v>
                </c:pt>
                <c:pt idx="380">
                  <c:v>1989.1666666666654</c:v>
                </c:pt>
                <c:pt idx="381">
                  <c:v>1989.2499999999986</c:v>
                </c:pt>
                <c:pt idx="382">
                  <c:v>1989.3333333333321</c:v>
                </c:pt>
                <c:pt idx="383">
                  <c:v>1989.4166666666654</c:v>
                </c:pt>
                <c:pt idx="384">
                  <c:v>1989.4999999999986</c:v>
                </c:pt>
                <c:pt idx="385">
                  <c:v>1989.5833333333321</c:v>
                </c:pt>
                <c:pt idx="386">
                  <c:v>1989.6666666666654</c:v>
                </c:pt>
                <c:pt idx="387">
                  <c:v>1989.7499999999986</c:v>
                </c:pt>
                <c:pt idx="388">
                  <c:v>1989.8333333333321</c:v>
                </c:pt>
                <c:pt idx="389">
                  <c:v>1989.9166666666654</c:v>
                </c:pt>
                <c:pt idx="390">
                  <c:v>1989.9999999999986</c:v>
                </c:pt>
                <c:pt idx="391">
                  <c:v>1990.0833333333321</c:v>
                </c:pt>
                <c:pt idx="392">
                  <c:v>1990.1666666666654</c:v>
                </c:pt>
                <c:pt idx="393">
                  <c:v>1990.2499999999986</c:v>
                </c:pt>
                <c:pt idx="394">
                  <c:v>1990.3333333333321</c:v>
                </c:pt>
                <c:pt idx="395">
                  <c:v>1990.4166666666654</c:v>
                </c:pt>
                <c:pt idx="396">
                  <c:v>1990.4999999999986</c:v>
                </c:pt>
                <c:pt idx="397">
                  <c:v>1990.5833333333319</c:v>
                </c:pt>
                <c:pt idx="398">
                  <c:v>1990.6666666666654</c:v>
                </c:pt>
                <c:pt idx="399">
                  <c:v>1990.7499999999986</c:v>
                </c:pt>
                <c:pt idx="400">
                  <c:v>1990.8333333333319</c:v>
                </c:pt>
                <c:pt idx="401">
                  <c:v>1990.9166666666654</c:v>
                </c:pt>
                <c:pt idx="402">
                  <c:v>1990.9999999999986</c:v>
                </c:pt>
                <c:pt idx="403">
                  <c:v>1991.0833333333319</c:v>
                </c:pt>
                <c:pt idx="404">
                  <c:v>1991.1666666666654</c:v>
                </c:pt>
                <c:pt idx="405">
                  <c:v>1991.2499999999986</c:v>
                </c:pt>
                <c:pt idx="406">
                  <c:v>1991.3333333333319</c:v>
                </c:pt>
                <c:pt idx="407">
                  <c:v>1991.4166666666654</c:v>
                </c:pt>
                <c:pt idx="408">
                  <c:v>1991.4999999999986</c:v>
                </c:pt>
                <c:pt idx="409">
                  <c:v>1991.5833333333319</c:v>
                </c:pt>
                <c:pt idx="410">
                  <c:v>1991.6666666666652</c:v>
                </c:pt>
                <c:pt idx="411">
                  <c:v>1991.7499999999986</c:v>
                </c:pt>
                <c:pt idx="412">
                  <c:v>1991.8333333333319</c:v>
                </c:pt>
                <c:pt idx="413">
                  <c:v>1991.9166666666652</c:v>
                </c:pt>
                <c:pt idx="414">
                  <c:v>1991.9999999999986</c:v>
                </c:pt>
                <c:pt idx="415">
                  <c:v>1992.0833333333319</c:v>
                </c:pt>
                <c:pt idx="416">
                  <c:v>1992.1666666666652</c:v>
                </c:pt>
                <c:pt idx="417">
                  <c:v>1992.2499999999986</c:v>
                </c:pt>
                <c:pt idx="418">
                  <c:v>1992.3333333333319</c:v>
                </c:pt>
                <c:pt idx="419">
                  <c:v>1992.4166666666652</c:v>
                </c:pt>
                <c:pt idx="420">
                  <c:v>1992.4999999999986</c:v>
                </c:pt>
                <c:pt idx="421">
                  <c:v>1992.5833333333319</c:v>
                </c:pt>
                <c:pt idx="422">
                  <c:v>1992.6666666666652</c:v>
                </c:pt>
                <c:pt idx="423">
                  <c:v>1992.7499999999986</c:v>
                </c:pt>
                <c:pt idx="424">
                  <c:v>1992.8333333333319</c:v>
                </c:pt>
                <c:pt idx="425">
                  <c:v>1992.9166666666652</c:v>
                </c:pt>
                <c:pt idx="426">
                  <c:v>1992.9999999999986</c:v>
                </c:pt>
                <c:pt idx="427">
                  <c:v>1993.0833333333319</c:v>
                </c:pt>
                <c:pt idx="428">
                  <c:v>1993.1666666666652</c:v>
                </c:pt>
                <c:pt idx="429">
                  <c:v>1993.2499999999984</c:v>
                </c:pt>
                <c:pt idx="430">
                  <c:v>1993.3333333333319</c:v>
                </c:pt>
                <c:pt idx="431">
                  <c:v>1993.4166666666652</c:v>
                </c:pt>
                <c:pt idx="432">
                  <c:v>1993.4999999999984</c:v>
                </c:pt>
                <c:pt idx="433">
                  <c:v>1993.5833333333319</c:v>
                </c:pt>
                <c:pt idx="434">
                  <c:v>1993.6666666666652</c:v>
                </c:pt>
                <c:pt idx="435">
                  <c:v>1993.7499999999984</c:v>
                </c:pt>
                <c:pt idx="436">
                  <c:v>1993.8333333333319</c:v>
                </c:pt>
                <c:pt idx="437">
                  <c:v>1993.9166666666652</c:v>
                </c:pt>
                <c:pt idx="438">
                  <c:v>1993.9999999999984</c:v>
                </c:pt>
                <c:pt idx="439">
                  <c:v>1994.0833333333319</c:v>
                </c:pt>
                <c:pt idx="440">
                  <c:v>1994.1666666666652</c:v>
                </c:pt>
                <c:pt idx="441">
                  <c:v>1994.2499999999984</c:v>
                </c:pt>
                <c:pt idx="442">
                  <c:v>1994.3333333333317</c:v>
                </c:pt>
                <c:pt idx="443">
                  <c:v>1994.4166666666652</c:v>
                </c:pt>
                <c:pt idx="444">
                  <c:v>1994.4999999999984</c:v>
                </c:pt>
                <c:pt idx="445">
                  <c:v>1994.5833333333317</c:v>
                </c:pt>
                <c:pt idx="446">
                  <c:v>1994.6666666666652</c:v>
                </c:pt>
                <c:pt idx="447">
                  <c:v>1994.7499999999984</c:v>
                </c:pt>
                <c:pt idx="448">
                  <c:v>1994.8333333333317</c:v>
                </c:pt>
                <c:pt idx="449">
                  <c:v>1994.9166666666652</c:v>
                </c:pt>
                <c:pt idx="450">
                  <c:v>1994.9999999999984</c:v>
                </c:pt>
                <c:pt idx="451">
                  <c:v>1995.0833333333317</c:v>
                </c:pt>
                <c:pt idx="452">
                  <c:v>1995.1666666666652</c:v>
                </c:pt>
                <c:pt idx="453">
                  <c:v>1995.2499999999984</c:v>
                </c:pt>
                <c:pt idx="454">
                  <c:v>1995.3333333333317</c:v>
                </c:pt>
                <c:pt idx="455">
                  <c:v>1995.4166666666652</c:v>
                </c:pt>
                <c:pt idx="456">
                  <c:v>1995.4999999999984</c:v>
                </c:pt>
                <c:pt idx="457">
                  <c:v>1995.5833333333317</c:v>
                </c:pt>
                <c:pt idx="458">
                  <c:v>1995.6666666666652</c:v>
                </c:pt>
                <c:pt idx="459">
                  <c:v>1995.7499999999984</c:v>
                </c:pt>
                <c:pt idx="460">
                  <c:v>1995.8333333333317</c:v>
                </c:pt>
                <c:pt idx="461">
                  <c:v>1995.9166666666649</c:v>
                </c:pt>
                <c:pt idx="462">
                  <c:v>1995.9999999999984</c:v>
                </c:pt>
                <c:pt idx="463">
                  <c:v>1996.0833333333317</c:v>
                </c:pt>
                <c:pt idx="464">
                  <c:v>1996.1666666666649</c:v>
                </c:pt>
                <c:pt idx="465">
                  <c:v>1996.2499999999984</c:v>
                </c:pt>
                <c:pt idx="466">
                  <c:v>1996.3333333333317</c:v>
                </c:pt>
                <c:pt idx="467">
                  <c:v>1996.4166666666649</c:v>
                </c:pt>
                <c:pt idx="468">
                  <c:v>1996.4999999999984</c:v>
                </c:pt>
                <c:pt idx="469">
                  <c:v>1996.5833333333317</c:v>
                </c:pt>
                <c:pt idx="470">
                  <c:v>1996.6666666666649</c:v>
                </c:pt>
                <c:pt idx="471">
                  <c:v>1996.7499999999984</c:v>
                </c:pt>
                <c:pt idx="472">
                  <c:v>1996.8333333333317</c:v>
                </c:pt>
                <c:pt idx="473">
                  <c:v>1996.9166666666649</c:v>
                </c:pt>
                <c:pt idx="474">
                  <c:v>1996.9999999999982</c:v>
                </c:pt>
                <c:pt idx="475">
                  <c:v>1997.0833333333317</c:v>
                </c:pt>
                <c:pt idx="476">
                  <c:v>1997.1666666666649</c:v>
                </c:pt>
                <c:pt idx="477">
                  <c:v>1997.2499999999982</c:v>
                </c:pt>
                <c:pt idx="478">
                  <c:v>1997.3333333333317</c:v>
                </c:pt>
                <c:pt idx="479">
                  <c:v>1997.4166666666649</c:v>
                </c:pt>
                <c:pt idx="480">
                  <c:v>1997.4999999999982</c:v>
                </c:pt>
                <c:pt idx="481">
                  <c:v>1997.5833333333317</c:v>
                </c:pt>
                <c:pt idx="482">
                  <c:v>1997.6666666666649</c:v>
                </c:pt>
                <c:pt idx="483">
                  <c:v>1997.7499999999982</c:v>
                </c:pt>
                <c:pt idx="484">
                  <c:v>1997.8333333333317</c:v>
                </c:pt>
                <c:pt idx="485">
                  <c:v>1997.9166666666649</c:v>
                </c:pt>
                <c:pt idx="486">
                  <c:v>1997.9999999999982</c:v>
                </c:pt>
                <c:pt idx="487">
                  <c:v>1998.0833333333317</c:v>
                </c:pt>
                <c:pt idx="488">
                  <c:v>1998.1666666666649</c:v>
                </c:pt>
                <c:pt idx="489">
                  <c:v>1998.2499999999982</c:v>
                </c:pt>
                <c:pt idx="490">
                  <c:v>1998.3333333333317</c:v>
                </c:pt>
                <c:pt idx="491">
                  <c:v>1998.4166666666649</c:v>
                </c:pt>
                <c:pt idx="492">
                  <c:v>1998.4999999999982</c:v>
                </c:pt>
                <c:pt idx="493">
                  <c:v>1998.5833333333314</c:v>
                </c:pt>
                <c:pt idx="494">
                  <c:v>1998.6666666666649</c:v>
                </c:pt>
                <c:pt idx="495">
                  <c:v>1998.7499999999982</c:v>
                </c:pt>
                <c:pt idx="496">
                  <c:v>1998.8333333333314</c:v>
                </c:pt>
                <c:pt idx="497">
                  <c:v>1998.9166666666649</c:v>
                </c:pt>
                <c:pt idx="498">
                  <c:v>1998.9999999999982</c:v>
                </c:pt>
                <c:pt idx="499">
                  <c:v>1999.0833333333314</c:v>
                </c:pt>
                <c:pt idx="500">
                  <c:v>1999.1666666666649</c:v>
                </c:pt>
                <c:pt idx="501">
                  <c:v>1999.2499999999982</c:v>
                </c:pt>
                <c:pt idx="502">
                  <c:v>1999.3333333333314</c:v>
                </c:pt>
                <c:pt idx="503">
                  <c:v>1999.4166666666649</c:v>
                </c:pt>
                <c:pt idx="504">
                  <c:v>1999.4999999999982</c:v>
                </c:pt>
                <c:pt idx="505">
                  <c:v>1999.5833333333314</c:v>
                </c:pt>
                <c:pt idx="506">
                  <c:v>1999.6666666666647</c:v>
                </c:pt>
                <c:pt idx="507">
                  <c:v>1999.7499999999982</c:v>
                </c:pt>
                <c:pt idx="508">
                  <c:v>1999.8333333333314</c:v>
                </c:pt>
                <c:pt idx="509">
                  <c:v>1999.9166666666647</c:v>
                </c:pt>
                <c:pt idx="510">
                  <c:v>1999.9999999999982</c:v>
                </c:pt>
                <c:pt idx="511">
                  <c:v>2000.0833333333314</c:v>
                </c:pt>
                <c:pt idx="512">
                  <c:v>2000.1666666666649</c:v>
                </c:pt>
                <c:pt idx="513">
                  <c:v>2000.2499999999982</c:v>
                </c:pt>
                <c:pt idx="514">
                  <c:v>2000.3333333333314</c:v>
                </c:pt>
                <c:pt idx="515">
                  <c:v>2000.4166666666649</c:v>
                </c:pt>
                <c:pt idx="516">
                  <c:v>2000.4999999999982</c:v>
                </c:pt>
                <c:pt idx="517">
                  <c:v>2000.5833333333314</c:v>
                </c:pt>
                <c:pt idx="518">
                  <c:v>2000.6666666666647</c:v>
                </c:pt>
                <c:pt idx="519">
                  <c:v>2000.7499999999982</c:v>
                </c:pt>
                <c:pt idx="520">
                  <c:v>2000.8333333333314</c:v>
                </c:pt>
                <c:pt idx="521">
                  <c:v>2000.9166666666647</c:v>
                </c:pt>
                <c:pt idx="522">
                  <c:v>2000.9999999999982</c:v>
                </c:pt>
                <c:pt idx="523">
                  <c:v>2001.0833333333314</c:v>
                </c:pt>
                <c:pt idx="524">
                  <c:v>2001.1666666666649</c:v>
                </c:pt>
                <c:pt idx="525">
                  <c:v>2001.2499999999982</c:v>
                </c:pt>
                <c:pt idx="526">
                  <c:v>2001.3333333333314</c:v>
                </c:pt>
                <c:pt idx="527">
                  <c:v>2001.4166666666649</c:v>
                </c:pt>
                <c:pt idx="528">
                  <c:v>2001.4999999999982</c:v>
                </c:pt>
                <c:pt idx="529">
                  <c:v>2001.5833333333314</c:v>
                </c:pt>
                <c:pt idx="530">
                  <c:v>2001.6666666666647</c:v>
                </c:pt>
                <c:pt idx="531">
                  <c:v>2001.7499999999982</c:v>
                </c:pt>
                <c:pt idx="532">
                  <c:v>2001.8333333333314</c:v>
                </c:pt>
                <c:pt idx="533">
                  <c:v>2001.9166666666647</c:v>
                </c:pt>
                <c:pt idx="534">
                  <c:v>2001.9999999999982</c:v>
                </c:pt>
                <c:pt idx="535">
                  <c:v>2002.0833333333314</c:v>
                </c:pt>
                <c:pt idx="536">
                  <c:v>2002.1666666666649</c:v>
                </c:pt>
                <c:pt idx="537">
                  <c:v>2002.2499999999982</c:v>
                </c:pt>
                <c:pt idx="538">
                  <c:v>2002.3333333333314</c:v>
                </c:pt>
                <c:pt idx="539">
                  <c:v>2002.4166666666649</c:v>
                </c:pt>
                <c:pt idx="540">
                  <c:v>2002.4999999999982</c:v>
                </c:pt>
                <c:pt idx="541">
                  <c:v>2002.5833333333314</c:v>
                </c:pt>
                <c:pt idx="542">
                  <c:v>2002.6666666666647</c:v>
                </c:pt>
                <c:pt idx="543">
                  <c:v>2002.7499999999982</c:v>
                </c:pt>
                <c:pt idx="544">
                  <c:v>2002.8333333333314</c:v>
                </c:pt>
                <c:pt idx="545">
                  <c:v>2002.9166666666647</c:v>
                </c:pt>
                <c:pt idx="546">
                  <c:v>2002.9999999999982</c:v>
                </c:pt>
                <c:pt idx="547">
                  <c:v>2003.0833333333314</c:v>
                </c:pt>
                <c:pt idx="548">
                  <c:v>2003.1666666666649</c:v>
                </c:pt>
                <c:pt idx="549">
                  <c:v>2003.2499999999982</c:v>
                </c:pt>
                <c:pt idx="550">
                  <c:v>2003.3333333333314</c:v>
                </c:pt>
                <c:pt idx="551">
                  <c:v>2003.4166666666649</c:v>
                </c:pt>
                <c:pt idx="552">
                  <c:v>2003.4999999999982</c:v>
                </c:pt>
                <c:pt idx="553">
                  <c:v>2003.5833333333314</c:v>
                </c:pt>
                <c:pt idx="554">
                  <c:v>2003.6666666666647</c:v>
                </c:pt>
                <c:pt idx="555">
                  <c:v>2003.7499999999982</c:v>
                </c:pt>
                <c:pt idx="556">
                  <c:v>2003.8333333333314</c:v>
                </c:pt>
                <c:pt idx="557">
                  <c:v>2003.9166666666647</c:v>
                </c:pt>
                <c:pt idx="558">
                  <c:v>2004</c:v>
                </c:pt>
                <c:pt idx="559">
                  <c:v>2004.0833333333321</c:v>
                </c:pt>
                <c:pt idx="560">
                  <c:v>2004.1666666666649</c:v>
                </c:pt>
                <c:pt idx="561">
                  <c:v>2004.249999999998</c:v>
                </c:pt>
                <c:pt idx="562">
                  <c:v>2004.333333333331</c:v>
                </c:pt>
                <c:pt idx="563">
                  <c:v>2004.4166666666649</c:v>
                </c:pt>
                <c:pt idx="564">
                  <c:v>2004.499999999998</c:v>
                </c:pt>
                <c:pt idx="565">
                  <c:v>2004.583333333331</c:v>
                </c:pt>
                <c:pt idx="566">
                  <c:v>2004.6666666666649</c:v>
                </c:pt>
                <c:pt idx="567">
                  <c:v>2004.749999999998</c:v>
                </c:pt>
                <c:pt idx="568">
                  <c:v>2004.833333333331</c:v>
                </c:pt>
                <c:pt idx="569">
                  <c:v>2004.9166666666649</c:v>
                </c:pt>
                <c:pt idx="570">
                  <c:v>2005</c:v>
                </c:pt>
                <c:pt idx="571">
                  <c:v>2005.0833333333321</c:v>
                </c:pt>
                <c:pt idx="572">
                  <c:v>2005.1666666666649</c:v>
                </c:pt>
                <c:pt idx="573">
                  <c:v>2005.249999999998</c:v>
                </c:pt>
                <c:pt idx="574">
                  <c:v>2005.333333333331</c:v>
                </c:pt>
                <c:pt idx="575">
                  <c:v>2005.4166666666649</c:v>
                </c:pt>
                <c:pt idx="576">
                  <c:v>2005.499999999998</c:v>
                </c:pt>
                <c:pt idx="577">
                  <c:v>2005.583333333331</c:v>
                </c:pt>
                <c:pt idx="578">
                  <c:v>2005.6666666666649</c:v>
                </c:pt>
                <c:pt idx="579">
                  <c:v>2005.749999999998</c:v>
                </c:pt>
                <c:pt idx="580">
                  <c:v>2005.833333333331</c:v>
                </c:pt>
                <c:pt idx="581">
                  <c:v>2005.9166666666649</c:v>
                </c:pt>
                <c:pt idx="582">
                  <c:v>2006</c:v>
                </c:pt>
                <c:pt idx="583">
                  <c:v>2006.0833333333301</c:v>
                </c:pt>
                <c:pt idx="584">
                  <c:v>2006.1666666665999</c:v>
                </c:pt>
                <c:pt idx="585">
                  <c:v>2006.25</c:v>
                </c:pt>
                <c:pt idx="586">
                  <c:v>2006.3333333333301</c:v>
                </c:pt>
                <c:pt idx="587">
                  <c:v>2006.4166666666599</c:v>
                </c:pt>
                <c:pt idx="588">
                  <c:v>2006.5</c:v>
                </c:pt>
                <c:pt idx="589">
                  <c:v>2006.5833333333301</c:v>
                </c:pt>
                <c:pt idx="590">
                  <c:v>2006.6666666666599</c:v>
                </c:pt>
                <c:pt idx="591">
                  <c:v>2006.75</c:v>
                </c:pt>
                <c:pt idx="592">
                  <c:v>2006.8333333333301</c:v>
                </c:pt>
                <c:pt idx="593">
                  <c:v>2006.9166666666599</c:v>
                </c:pt>
                <c:pt idx="594">
                  <c:v>2007</c:v>
                </c:pt>
                <c:pt idx="595">
                  <c:v>2007.0833333333301</c:v>
                </c:pt>
                <c:pt idx="596">
                  <c:v>2007.1666666665999</c:v>
                </c:pt>
                <c:pt idx="597">
                  <c:v>2007.25</c:v>
                </c:pt>
                <c:pt idx="598">
                  <c:v>2007.3333333333301</c:v>
                </c:pt>
                <c:pt idx="599">
                  <c:v>2007.4166666666599</c:v>
                </c:pt>
                <c:pt idx="600">
                  <c:v>2007.5</c:v>
                </c:pt>
                <c:pt idx="601">
                  <c:v>2007.5833333333301</c:v>
                </c:pt>
                <c:pt idx="602">
                  <c:v>2007.6666666666599</c:v>
                </c:pt>
                <c:pt idx="603">
                  <c:v>2007.75</c:v>
                </c:pt>
                <c:pt idx="604">
                  <c:v>2007.8333333333301</c:v>
                </c:pt>
                <c:pt idx="605">
                  <c:v>2007.9166666666599</c:v>
                </c:pt>
                <c:pt idx="606">
                  <c:v>2008</c:v>
                </c:pt>
                <c:pt idx="607">
                  <c:v>2008.0833333333301</c:v>
                </c:pt>
                <c:pt idx="608">
                  <c:v>2008.1666666665999</c:v>
                </c:pt>
                <c:pt idx="609">
                  <c:v>2008.25</c:v>
                </c:pt>
                <c:pt idx="610">
                  <c:v>2008.3333333333301</c:v>
                </c:pt>
                <c:pt idx="611">
                  <c:v>2008.4166666666599</c:v>
                </c:pt>
                <c:pt idx="612">
                  <c:v>2008.5</c:v>
                </c:pt>
                <c:pt idx="613">
                  <c:v>2008.5833333333301</c:v>
                </c:pt>
                <c:pt idx="614">
                  <c:v>2008.6666666666599</c:v>
                </c:pt>
                <c:pt idx="615">
                  <c:v>2008.75</c:v>
                </c:pt>
                <c:pt idx="616">
                  <c:v>2008.8333333333301</c:v>
                </c:pt>
                <c:pt idx="617">
                  <c:v>2008.9166666666599</c:v>
                </c:pt>
                <c:pt idx="618">
                  <c:v>2009</c:v>
                </c:pt>
                <c:pt idx="619">
                  <c:v>2009.0833333333301</c:v>
                </c:pt>
                <c:pt idx="620">
                  <c:v>2009.1666666665999</c:v>
                </c:pt>
                <c:pt idx="621">
                  <c:v>2009.25</c:v>
                </c:pt>
                <c:pt idx="622">
                  <c:v>2009.3333333333301</c:v>
                </c:pt>
                <c:pt idx="623">
                  <c:v>2009.4166666666599</c:v>
                </c:pt>
                <c:pt idx="624">
                  <c:v>2009.5</c:v>
                </c:pt>
                <c:pt idx="625">
                  <c:v>2009.5833333333301</c:v>
                </c:pt>
                <c:pt idx="626">
                  <c:v>2009.6666666666599</c:v>
                </c:pt>
                <c:pt idx="627">
                  <c:v>2009.75</c:v>
                </c:pt>
                <c:pt idx="628">
                  <c:v>2009.8333333333301</c:v>
                </c:pt>
                <c:pt idx="629">
                  <c:v>2009.9166666666599</c:v>
                </c:pt>
                <c:pt idx="630">
                  <c:v>2010</c:v>
                </c:pt>
                <c:pt idx="631">
                  <c:v>2010.0833333333301</c:v>
                </c:pt>
                <c:pt idx="632">
                  <c:v>2010.1666666665999</c:v>
                </c:pt>
                <c:pt idx="633">
                  <c:v>2010.25</c:v>
                </c:pt>
                <c:pt idx="634">
                  <c:v>2010.3333333333301</c:v>
                </c:pt>
                <c:pt idx="635">
                  <c:v>2010.4166666666599</c:v>
                </c:pt>
                <c:pt idx="636">
                  <c:v>2010.5</c:v>
                </c:pt>
                <c:pt idx="637">
                  <c:v>2010.5833333333301</c:v>
                </c:pt>
                <c:pt idx="638">
                  <c:v>2010.6666666666599</c:v>
                </c:pt>
                <c:pt idx="639">
                  <c:v>2010.75</c:v>
                </c:pt>
                <c:pt idx="640">
                  <c:v>2010.8333333333301</c:v>
                </c:pt>
                <c:pt idx="641">
                  <c:v>2010.9166666666599</c:v>
                </c:pt>
                <c:pt idx="642">
                  <c:v>2011</c:v>
                </c:pt>
                <c:pt idx="643">
                  <c:v>2011.0833333333301</c:v>
                </c:pt>
                <c:pt idx="644">
                  <c:v>2011.1666666665999</c:v>
                </c:pt>
                <c:pt idx="645">
                  <c:v>2011.25</c:v>
                </c:pt>
                <c:pt idx="646">
                  <c:v>2011.3333333333301</c:v>
                </c:pt>
                <c:pt idx="647">
                  <c:v>2011.4166666666599</c:v>
                </c:pt>
                <c:pt idx="648">
                  <c:v>2011.5</c:v>
                </c:pt>
                <c:pt idx="649">
                  <c:v>2011.5833333333301</c:v>
                </c:pt>
                <c:pt idx="650">
                  <c:v>2011.6666666666599</c:v>
                </c:pt>
                <c:pt idx="651">
                  <c:v>2011.75</c:v>
                </c:pt>
                <c:pt idx="652">
                  <c:v>2011.8333333333301</c:v>
                </c:pt>
                <c:pt idx="653">
                  <c:v>2011.9166666666599</c:v>
                </c:pt>
                <c:pt idx="654">
                  <c:v>2012</c:v>
                </c:pt>
                <c:pt idx="655">
                  <c:v>2012.0833333333301</c:v>
                </c:pt>
                <c:pt idx="656">
                  <c:v>2012.1666666665999</c:v>
                </c:pt>
                <c:pt idx="657">
                  <c:v>2012.25</c:v>
                </c:pt>
                <c:pt idx="658">
                  <c:v>2012.3333333333301</c:v>
                </c:pt>
                <c:pt idx="659">
                  <c:v>2012.4166666666599</c:v>
                </c:pt>
                <c:pt idx="660">
                  <c:v>2012.5</c:v>
                </c:pt>
                <c:pt idx="661">
                  <c:v>2012.5833333333301</c:v>
                </c:pt>
                <c:pt idx="662">
                  <c:v>2012.6666666666599</c:v>
                </c:pt>
                <c:pt idx="663">
                  <c:v>2012.75</c:v>
                </c:pt>
                <c:pt idx="664">
                  <c:v>2012.8333333333301</c:v>
                </c:pt>
                <c:pt idx="665">
                  <c:v>2012.9166666666599</c:v>
                </c:pt>
                <c:pt idx="666">
                  <c:v>2013</c:v>
                </c:pt>
                <c:pt idx="667">
                  <c:v>2013.0833333333301</c:v>
                </c:pt>
                <c:pt idx="668">
                  <c:v>2013.1666666665999</c:v>
                </c:pt>
                <c:pt idx="669">
                  <c:v>2013.25</c:v>
                </c:pt>
                <c:pt idx="670">
                  <c:v>2013.3333333333301</c:v>
                </c:pt>
                <c:pt idx="671">
                  <c:v>2013.4166666666599</c:v>
                </c:pt>
                <c:pt idx="672">
                  <c:v>2013.5</c:v>
                </c:pt>
                <c:pt idx="673">
                  <c:v>2013.5833333333301</c:v>
                </c:pt>
                <c:pt idx="674">
                  <c:v>2013.6666666666599</c:v>
                </c:pt>
                <c:pt idx="675">
                  <c:v>2013.75</c:v>
                </c:pt>
                <c:pt idx="676">
                  <c:v>2013.8333333333301</c:v>
                </c:pt>
                <c:pt idx="677">
                  <c:v>2013.9166666666599</c:v>
                </c:pt>
                <c:pt idx="678">
                  <c:v>2014</c:v>
                </c:pt>
                <c:pt idx="679">
                  <c:v>2014.0833333333301</c:v>
                </c:pt>
                <c:pt idx="680">
                  <c:v>2014.1666666665999</c:v>
                </c:pt>
                <c:pt idx="681">
                  <c:v>2014.25</c:v>
                </c:pt>
                <c:pt idx="682">
                  <c:v>2014.3333333333301</c:v>
                </c:pt>
                <c:pt idx="683">
                  <c:v>2014.4166666666599</c:v>
                </c:pt>
                <c:pt idx="684">
                  <c:v>2014.5</c:v>
                </c:pt>
                <c:pt idx="685">
                  <c:v>2014.5833333333301</c:v>
                </c:pt>
                <c:pt idx="686">
                  <c:v>2014.6666666666599</c:v>
                </c:pt>
                <c:pt idx="687">
                  <c:v>2014.75</c:v>
                </c:pt>
                <c:pt idx="688">
                  <c:v>2014.8333333333301</c:v>
                </c:pt>
                <c:pt idx="689">
                  <c:v>2014.9166666666599</c:v>
                </c:pt>
                <c:pt idx="690">
                  <c:v>2015</c:v>
                </c:pt>
                <c:pt idx="691">
                  <c:v>2015.0833333333301</c:v>
                </c:pt>
                <c:pt idx="692">
                  <c:v>2015.1666666665999</c:v>
                </c:pt>
                <c:pt idx="693">
                  <c:v>2015.25</c:v>
                </c:pt>
                <c:pt idx="694">
                  <c:v>2015.3333333333301</c:v>
                </c:pt>
                <c:pt idx="695">
                  <c:v>2015.4166666666599</c:v>
                </c:pt>
                <c:pt idx="696">
                  <c:v>2015.5</c:v>
                </c:pt>
                <c:pt idx="697">
                  <c:v>2015.5833333333301</c:v>
                </c:pt>
                <c:pt idx="698">
                  <c:v>2015.6666666666599</c:v>
                </c:pt>
                <c:pt idx="699">
                  <c:v>2015.75</c:v>
                </c:pt>
                <c:pt idx="700">
                  <c:v>2015.8333333333301</c:v>
                </c:pt>
                <c:pt idx="701">
                  <c:v>2015.9166666666599</c:v>
                </c:pt>
                <c:pt idx="702" formatCode="\О\с\н\о\в\н\о\й">
                  <c:v>2016</c:v>
                </c:pt>
                <c:pt idx="703" formatCode="\О\с\н\о\в\н\о\й">
                  <c:v>2016.0833333333301</c:v>
                </c:pt>
                <c:pt idx="704" formatCode="\О\с\н\о\в\н\о\й">
                  <c:v>2016.1666666665999</c:v>
                </c:pt>
                <c:pt idx="705" formatCode="\О\с\н\о\в\н\о\й">
                  <c:v>2016.25</c:v>
                </c:pt>
                <c:pt idx="706" formatCode="\О\с\н\о\в\н\о\й">
                  <c:v>2016.3333333333301</c:v>
                </c:pt>
                <c:pt idx="707" formatCode="\О\с\н\о\в\н\о\й">
                  <c:v>2016.4166666666599</c:v>
                </c:pt>
                <c:pt idx="708" formatCode="\О\с\н\о\в\н\о\й">
                  <c:v>2016.5</c:v>
                </c:pt>
                <c:pt idx="709" formatCode="\О\с\н\о\в\н\о\й">
                  <c:v>2016.5833333333301</c:v>
                </c:pt>
                <c:pt idx="710" formatCode="\О\с\н\о\в\н\о\й">
                  <c:v>2016.6666666666599</c:v>
                </c:pt>
                <c:pt idx="711" formatCode="\О\с\н\о\в\н\о\й">
                  <c:v>2016.75</c:v>
                </c:pt>
                <c:pt idx="712" formatCode="\О\с\н\о\в\н\о\й">
                  <c:v>2016.8333333333301</c:v>
                </c:pt>
                <c:pt idx="713" formatCode="\О\с\н\о\в\н\о\й">
                  <c:v>2016.9166666666599</c:v>
                </c:pt>
                <c:pt idx="714" formatCode="0.00">
                  <c:v>2017</c:v>
                </c:pt>
                <c:pt idx="715" formatCode="0.00">
                  <c:v>2017.0833333333301</c:v>
                </c:pt>
                <c:pt idx="716" formatCode="0.00">
                  <c:v>2017.1666666665999</c:v>
                </c:pt>
                <c:pt idx="717" formatCode="0.00">
                  <c:v>2017.25</c:v>
                </c:pt>
                <c:pt idx="718" formatCode="0.00">
                  <c:v>2017.3333333333301</c:v>
                </c:pt>
                <c:pt idx="719" formatCode="0.00">
                  <c:v>2017.4166666666599</c:v>
                </c:pt>
                <c:pt idx="720" formatCode="0.00">
                  <c:v>2017.5</c:v>
                </c:pt>
                <c:pt idx="721" formatCode="0.00">
                  <c:v>2017.5833333333301</c:v>
                </c:pt>
                <c:pt idx="722" formatCode="0.00">
                  <c:v>2017.6666666666599</c:v>
                </c:pt>
                <c:pt idx="723" formatCode="0.00">
                  <c:v>2017.75</c:v>
                </c:pt>
                <c:pt idx="724" formatCode="0.00">
                  <c:v>2017.8333333333301</c:v>
                </c:pt>
                <c:pt idx="725" formatCode="0.00">
                  <c:v>2017.9166666666599</c:v>
                </c:pt>
                <c:pt idx="726" formatCode="0.00">
                  <c:v>2018</c:v>
                </c:pt>
                <c:pt idx="727" formatCode="0.00">
                  <c:v>2018.0833333333301</c:v>
                </c:pt>
                <c:pt idx="728" formatCode="0.00">
                  <c:v>2018.1666666665999</c:v>
                </c:pt>
                <c:pt idx="729" formatCode="0.00">
                  <c:v>2018.25</c:v>
                </c:pt>
                <c:pt idx="730" formatCode="0.00">
                  <c:v>2018.3333333333301</c:v>
                </c:pt>
                <c:pt idx="731" formatCode="0.00">
                  <c:v>2018.4166666666599</c:v>
                </c:pt>
                <c:pt idx="732" formatCode="0.00">
                  <c:v>2018.5</c:v>
                </c:pt>
                <c:pt idx="733" formatCode="0.00">
                  <c:v>2018.5833333333301</c:v>
                </c:pt>
                <c:pt idx="734" formatCode="0.00">
                  <c:v>2018.6666666666599</c:v>
                </c:pt>
                <c:pt idx="735" formatCode="0.00">
                  <c:v>2018.75</c:v>
                </c:pt>
                <c:pt idx="736" formatCode="0.00">
                  <c:v>2018.8333333333301</c:v>
                </c:pt>
                <c:pt idx="737" formatCode="0.00">
                  <c:v>2018.9166666666599</c:v>
                </c:pt>
                <c:pt idx="738" formatCode="0.00">
                  <c:v>2019</c:v>
                </c:pt>
                <c:pt idx="739" formatCode="0.00">
                  <c:v>2019.0833333333301</c:v>
                </c:pt>
                <c:pt idx="740" formatCode="0.00">
                  <c:v>2019.1666666665999</c:v>
                </c:pt>
                <c:pt idx="741">
                  <c:v>2019.25</c:v>
                </c:pt>
                <c:pt idx="742">
                  <c:v>2019.3333333333301</c:v>
                </c:pt>
                <c:pt idx="743">
                  <c:v>2019.4166666666599</c:v>
                </c:pt>
                <c:pt idx="744">
                  <c:v>2019.5</c:v>
                </c:pt>
                <c:pt idx="745">
                  <c:v>2019.5833333333301</c:v>
                </c:pt>
                <c:pt idx="746">
                  <c:v>2019.6666666666599</c:v>
                </c:pt>
                <c:pt idx="747">
                  <c:v>2019.75</c:v>
                </c:pt>
                <c:pt idx="748">
                  <c:v>2019.8333333333301</c:v>
                </c:pt>
                <c:pt idx="749">
                  <c:v>2019.9166666666599</c:v>
                </c:pt>
                <c:pt idx="750">
                  <c:v>2020</c:v>
                </c:pt>
                <c:pt idx="751">
                  <c:v>2020.0833333333301</c:v>
                </c:pt>
                <c:pt idx="752">
                  <c:v>2020.1666666665999</c:v>
                </c:pt>
                <c:pt idx="753">
                  <c:v>2020.25</c:v>
                </c:pt>
                <c:pt idx="754">
                  <c:v>2020.3333333333301</c:v>
                </c:pt>
                <c:pt idx="755">
                  <c:v>2020.4166666666599</c:v>
                </c:pt>
                <c:pt idx="756">
                  <c:v>2020.5</c:v>
                </c:pt>
                <c:pt idx="757">
                  <c:v>2020.5833333333301</c:v>
                </c:pt>
                <c:pt idx="758">
                  <c:v>2020.6666666666599</c:v>
                </c:pt>
                <c:pt idx="759">
                  <c:v>2020.75</c:v>
                </c:pt>
                <c:pt idx="760">
                  <c:v>2020.8333333333301</c:v>
                </c:pt>
                <c:pt idx="761">
                  <c:v>2020.9166666666599</c:v>
                </c:pt>
              </c:numCache>
            </c:numRef>
          </c:xVal>
          <c:yVal>
            <c:numRef>
              <c:f>'Hysteresis min-min_nm Ap and Mo'!$P$5:$P$780</c:f>
              <c:numCache>
                <c:formatCode>General</c:formatCode>
                <c:ptCount val="776"/>
                <c:pt idx="142" formatCode="\О\с\н\о\в\н\о\й">
                  <c:v>116.14</c:v>
                </c:pt>
                <c:pt idx="143" formatCode="\О\с\н\о\в\н\о\й">
                  <c:v>114.59</c:v>
                </c:pt>
                <c:pt idx="144" formatCode="\О\с\н\о\в\н\о\й">
                  <c:v>113.92</c:v>
                </c:pt>
                <c:pt idx="145" formatCode="\О\с\н\о\в\н\о\й">
                  <c:v>115.38</c:v>
                </c:pt>
                <c:pt idx="146" formatCode="\О\с\н\о\в\н\о\й">
                  <c:v>114.21</c:v>
                </c:pt>
                <c:pt idx="147" formatCode="\О\с\н\о\в\н\о\й">
                  <c:v>113.7</c:v>
                </c:pt>
                <c:pt idx="148" formatCode="\О\с\н\о\в\н\о\й">
                  <c:v>115.82</c:v>
                </c:pt>
                <c:pt idx="149" formatCode="\О\с\н\о\в\н\о\й">
                  <c:v>117.24</c:v>
                </c:pt>
                <c:pt idx="150" formatCode="\О\с\н\о\в\н\о\й">
                  <c:v>116.89</c:v>
                </c:pt>
                <c:pt idx="151" formatCode="\О\с\н\о\в\н\о\й">
                  <c:v>118.46</c:v>
                </c:pt>
                <c:pt idx="152" formatCode="\О\с\н\о\в\н\о\й">
                  <c:v>119.35</c:v>
                </c:pt>
                <c:pt idx="153" formatCode="\О\с\н\о\в\н\о\й">
                  <c:v>117.74</c:v>
                </c:pt>
                <c:pt idx="154" formatCode="\О\с\н\о\в\н\о\й">
                  <c:v>117.77</c:v>
                </c:pt>
                <c:pt idx="155" formatCode="\О\с\н\о\в\н\о\й">
                  <c:v>114.98</c:v>
                </c:pt>
                <c:pt idx="156" formatCode="\О\с\н\о\в\н\о\й">
                  <c:v>115.24</c:v>
                </c:pt>
                <c:pt idx="157" formatCode="\О\с\н\о\в\н\о\й">
                  <c:v>117.58</c:v>
                </c:pt>
                <c:pt idx="158" formatCode="\О\с\н\о\в\н\о\й">
                  <c:v>119.7</c:v>
                </c:pt>
                <c:pt idx="159" formatCode="\О\с\н\о\в\н\о\й">
                  <c:v>121.45</c:v>
                </c:pt>
                <c:pt idx="160" formatCode="\О\с\н\о\в\н\о\й">
                  <c:v>120.1</c:v>
                </c:pt>
                <c:pt idx="161" formatCode="\О\с\н\о\в\н\о\й">
                  <c:v>122.95</c:v>
                </c:pt>
                <c:pt idx="162" formatCode="\О\с\н\о\в\н\о\й">
                  <c:v>122.34</c:v>
                </c:pt>
                <c:pt idx="163" formatCode="\О\с\н\о\в\н\о\й">
                  <c:v>124.4</c:v>
                </c:pt>
                <c:pt idx="164" formatCode="\О\с\н\о\в\н\о\й">
                  <c:v>124.7</c:v>
                </c:pt>
                <c:pt idx="165" formatCode="\О\с\н\о\в\н\о\й">
                  <c:v>124.95</c:v>
                </c:pt>
                <c:pt idx="166" formatCode="\О\с\н\о\в\н\о\й">
                  <c:v>125.93</c:v>
                </c:pt>
                <c:pt idx="167" formatCode="\О\с\н\о\в\н\о\й">
                  <c:v>128.5</c:v>
                </c:pt>
                <c:pt idx="168" formatCode="\О\с\н\о\в\н\о\й">
                  <c:v>128.63</c:v>
                </c:pt>
                <c:pt idx="169" formatCode="\О\с\н\о\в\н\о\й">
                  <c:v>129.38999999999999</c:v>
                </c:pt>
                <c:pt idx="170" formatCode="\О\с\н\о\в\н\о\й">
                  <c:v>129.58000000000001</c:v>
                </c:pt>
                <c:pt idx="171" formatCode="\О\с\н\о\в\н\о\й">
                  <c:v>130.76</c:v>
                </c:pt>
                <c:pt idx="172" formatCode="\О\с\н\о\в\н\о\й">
                  <c:v>130.72999999999999</c:v>
                </c:pt>
                <c:pt idx="173" formatCode="\О\с\н\о\в\н\о\й">
                  <c:v>129.93</c:v>
                </c:pt>
                <c:pt idx="174" formatCode="\О\с\н\о\в\н\о\й">
                  <c:v>129.44</c:v>
                </c:pt>
                <c:pt idx="175" formatCode="\О\с\н\о\в\н\о\й">
                  <c:v>129.91999999999999</c:v>
                </c:pt>
                <c:pt idx="176" formatCode="\О\с\н\о\в\н\о\й">
                  <c:v>131.93</c:v>
                </c:pt>
                <c:pt idx="177" formatCode="\О\с\н\о\в\н\о\й">
                  <c:v>132.19</c:v>
                </c:pt>
                <c:pt idx="178" formatCode="\О\с\н\о\в\н\о\й">
                  <c:v>131.44999999999999</c:v>
                </c:pt>
                <c:pt idx="179" formatCode="\О\с\н\о\в\н\о\й">
                  <c:v>128.72999999999999</c:v>
                </c:pt>
                <c:pt idx="180" formatCode="\О\с\н\о\в\н\о\й">
                  <c:v>130.82</c:v>
                </c:pt>
                <c:pt idx="181" formatCode="\О\с\н\о\в\н\о\й">
                  <c:v>124.96</c:v>
                </c:pt>
                <c:pt idx="182" formatCode="\О\с\н\о\в\н\о\й">
                  <c:v>130.69999999999999</c:v>
                </c:pt>
                <c:pt idx="183" formatCode="\О\с\н\о\в\н\о\й">
                  <c:v>131.69</c:v>
                </c:pt>
                <c:pt idx="184" formatCode="\О\с\н\о\в\н\о\й">
                  <c:v>130.69</c:v>
                </c:pt>
                <c:pt idx="185" formatCode="\О\с\н\о\в\н\о\й">
                  <c:v>130.88999999999999</c:v>
                </c:pt>
                <c:pt idx="186" formatCode="\О\с\н\о\в\н\о\й">
                  <c:v>131.88999999999999</c:v>
                </c:pt>
                <c:pt idx="187" formatCode="\О\с\н\о\в\н\о\й">
                  <c:v>132</c:v>
                </c:pt>
                <c:pt idx="188" formatCode="\О\с\н\о\в\н\о\й">
                  <c:v>130.78</c:v>
                </c:pt>
                <c:pt idx="189" formatCode="\О\с\н\о\в\н\о\й">
                  <c:v>127.59</c:v>
                </c:pt>
                <c:pt idx="190" formatCode="\О\с\н\о\в\н\о\й">
                  <c:v>125.52</c:v>
                </c:pt>
                <c:pt idx="191" formatCode="\О\с\н\о\в\н\о\й">
                  <c:v>128.13999999999999</c:v>
                </c:pt>
                <c:pt idx="192" formatCode="\О\с\н\о\в\н\о\й">
                  <c:v>129.49</c:v>
                </c:pt>
                <c:pt idx="193" formatCode="\О\с\н\о\в\н\о\й">
                  <c:v>129.78</c:v>
                </c:pt>
                <c:pt idx="194" formatCode="\О\с\н\о\в\н\о\й">
                  <c:v>131.75</c:v>
                </c:pt>
                <c:pt idx="195" formatCode="\О\с\н\о\в\н\о\й">
                  <c:v>131.86000000000001</c:v>
                </c:pt>
                <c:pt idx="196" formatCode="\О\с\н\о\в\н\о\й">
                  <c:v>131.74</c:v>
                </c:pt>
                <c:pt idx="197" formatCode="\О\с\н\о\в\н\о\й">
                  <c:v>132.01</c:v>
                </c:pt>
                <c:pt idx="198" formatCode="\О\с\н\о\в\н\о\й">
                  <c:v>132.01</c:v>
                </c:pt>
                <c:pt idx="199" formatCode="\О\с\н\о\в\н\о\й">
                  <c:v>132.69999999999999</c:v>
                </c:pt>
                <c:pt idx="200" formatCode="\О\с\н\о\в\н\о\й">
                  <c:v>130.86000000000001</c:v>
                </c:pt>
                <c:pt idx="201" formatCode="\О\с\н\о\в\н\о\й">
                  <c:v>130.35</c:v>
                </c:pt>
                <c:pt idx="202" formatCode="\О\с\н\о\в\н\о\й">
                  <c:v>127.92</c:v>
                </c:pt>
                <c:pt idx="203" formatCode="\О\с\н\о\в\н\о\й">
                  <c:v>126.78</c:v>
                </c:pt>
                <c:pt idx="204" formatCode="\О\с\н\о\в\н\о\й">
                  <c:v>124.34</c:v>
                </c:pt>
                <c:pt idx="205" formatCode="\О\с\н\о\в\н\о\й">
                  <c:v>126.7</c:v>
                </c:pt>
                <c:pt idx="206" formatCode="\О\с\н\о\в\н\о\й">
                  <c:v>125.49</c:v>
                </c:pt>
                <c:pt idx="207" formatCode="\О\с\н\о\в\н\о\й">
                  <c:v>125.16</c:v>
                </c:pt>
                <c:pt idx="208" formatCode="\О\с\н\о\в\н\о\й">
                  <c:v>125.99</c:v>
                </c:pt>
                <c:pt idx="209" formatCode="\О\с\н\о\в\н\о\й">
                  <c:v>128.21</c:v>
                </c:pt>
                <c:pt idx="210" formatCode="\О\с\н\о\в\н\о\й">
                  <c:v>129.09</c:v>
                </c:pt>
                <c:pt idx="211" formatCode="\О\с\н\о\в\н\о\й">
                  <c:v>130.63999999999999</c:v>
                </c:pt>
                <c:pt idx="212" formatCode="\О\с\н\о\в\н\о\й">
                  <c:v>131.05000000000001</c:v>
                </c:pt>
                <c:pt idx="213" formatCode="\О\с\н\о\в\н\о\й">
                  <c:v>131.28</c:v>
                </c:pt>
                <c:pt idx="214" formatCode="\О\с\н\о\в\н\о\й">
                  <c:v>132</c:v>
                </c:pt>
                <c:pt idx="215" formatCode="\О\с\н\о\в\н\о\й">
                  <c:v>132.68</c:v>
                </c:pt>
                <c:pt idx="216" formatCode="\О\с\н\о\в\н\о\й">
                  <c:v>132.05000000000001</c:v>
                </c:pt>
                <c:pt idx="217" formatCode="\О\с\н\о\в\н\о\й">
                  <c:v>131.59</c:v>
                </c:pt>
                <c:pt idx="218" formatCode="\О\с\н\о\в\н\о\й">
                  <c:v>132.06</c:v>
                </c:pt>
                <c:pt idx="219" formatCode="\О\с\н\о\в\н\о\й">
                  <c:v>131.41</c:v>
                </c:pt>
                <c:pt idx="220" formatCode="\О\с\н\о\в\н\о\й">
                  <c:v>130.30000000000001</c:v>
                </c:pt>
                <c:pt idx="221" formatCode="\О\с\н\о\в\н\о\й">
                  <c:v>131.69</c:v>
                </c:pt>
                <c:pt idx="222" formatCode="\О\с\н\о\в\н\о\й">
                  <c:v>131.26</c:v>
                </c:pt>
                <c:pt idx="223" formatCode="\О\с\н\о\в\н\о\й">
                  <c:v>131.12</c:v>
                </c:pt>
                <c:pt idx="224" formatCode="\О\с\н\о\в\н\о\й">
                  <c:v>131.22999999999999</c:v>
                </c:pt>
                <c:pt idx="225" formatCode="\О\с\н\о\в\н\о\й">
                  <c:v>130.19</c:v>
                </c:pt>
                <c:pt idx="226" formatCode="\О\с\н\о\в\н\о\й">
                  <c:v>131.34</c:v>
                </c:pt>
                <c:pt idx="227" formatCode="\О\с\н\о\в\н\о\й">
                  <c:v>131.97999999999999</c:v>
                </c:pt>
                <c:pt idx="228" formatCode="\О\с\н\о\в\н\о\й">
                  <c:v>132.1</c:v>
                </c:pt>
                <c:pt idx="229" formatCode="\О\с\н\о\в\н\о\й">
                  <c:v>131.78</c:v>
                </c:pt>
                <c:pt idx="230" formatCode="\О\с\н\о\в\н\о\й">
                  <c:v>133.29</c:v>
                </c:pt>
                <c:pt idx="231" formatCode="\О\с\н\о\в\н\о\й">
                  <c:v>133.32</c:v>
                </c:pt>
                <c:pt idx="232" formatCode="\О\с\н\о\в\н\о\й">
                  <c:v>133.26</c:v>
                </c:pt>
                <c:pt idx="233" formatCode="\О\с\н\о\в\н\о\й">
                  <c:v>132.79</c:v>
                </c:pt>
                <c:pt idx="234" formatCode="\О\с\н\о\в\н\о\й">
                  <c:v>132</c:v>
                </c:pt>
                <c:pt idx="235" formatCode="\О\с\н\о\в\н\о\й">
                  <c:v>132.58000000000001</c:v>
                </c:pt>
                <c:pt idx="236" formatCode="\О\с\н\о\в\н\о\й">
                  <c:v>134.38</c:v>
                </c:pt>
                <c:pt idx="237" formatCode="\О\с\н\о\в\н\о\й">
                  <c:v>132.65</c:v>
                </c:pt>
                <c:pt idx="238" formatCode="\О\с\н\о\в\н\о\й">
                  <c:v>132.41</c:v>
                </c:pt>
                <c:pt idx="239" formatCode="\О\с\н\о\в\н\о\й">
                  <c:v>131.94999999999999</c:v>
                </c:pt>
                <c:pt idx="240" formatCode="\О\с\н\о\в\н\о\й">
                  <c:v>129.61000000000001</c:v>
                </c:pt>
                <c:pt idx="241" formatCode="\О\с\н\о\в\н\о\й">
                  <c:v>129.94999999999999</c:v>
                </c:pt>
                <c:pt idx="242" formatCode="\О\с\н\о\в\н\о\й">
                  <c:v>130.25</c:v>
                </c:pt>
                <c:pt idx="243" formatCode="\О\с\н\о\в\н\о\й">
                  <c:v>131.72</c:v>
                </c:pt>
                <c:pt idx="245" formatCode="\О\с\н\о\в\н\о\й">
                  <c:v>132.25</c:v>
                </c:pt>
                <c:pt idx="246" formatCode="\О\с\н\о\в\н\о\й">
                  <c:v>130.02000000000001</c:v>
                </c:pt>
                <c:pt idx="247" formatCode="\О\с\н\о\в\н\о\й">
                  <c:v>129.08000000000001</c:v>
                </c:pt>
                <c:pt idx="248" formatCode="\О\с\н\о\в\н\о\й">
                  <c:v>128.91</c:v>
                </c:pt>
                <c:pt idx="249" formatCode="\О\с\н\о\в\н\о\й">
                  <c:v>126.24</c:v>
                </c:pt>
                <c:pt idx="250" formatCode="\О\с\н\о\в\н\о\й">
                  <c:v>123.59</c:v>
                </c:pt>
                <c:pt idx="251" formatCode="\О\с\н\о\в\н\о\й">
                  <c:v>125.51</c:v>
                </c:pt>
                <c:pt idx="252" formatCode="\О\с\н\о\в\н\о\й">
                  <c:v>125.8</c:v>
                </c:pt>
                <c:pt idx="253" formatCode="\О\с\н\о\в\н\о\й">
                  <c:v>128.51</c:v>
                </c:pt>
                <c:pt idx="254" formatCode="\О\с\н\о\в\н\о\й">
                  <c:v>129.07</c:v>
                </c:pt>
                <c:pt idx="255" formatCode="\О\с\н\о\в\н\о\й">
                  <c:v>126.35</c:v>
                </c:pt>
                <c:pt idx="256" formatCode="\О\с\н\о\в\н\о\й">
                  <c:v>127.79</c:v>
                </c:pt>
                <c:pt idx="257" formatCode="\О\с\н\о\в\н\о\й">
                  <c:v>127.86</c:v>
                </c:pt>
                <c:pt idx="258" formatCode="\О\с\н\о\в\н\о\й">
                  <c:v>125.99</c:v>
                </c:pt>
                <c:pt idx="259" formatCode="\О\с\н\о\в\н\о\й">
                  <c:v>125.08</c:v>
                </c:pt>
                <c:pt idx="260" formatCode="\О\с\н\о\в\н\о\й">
                  <c:v>123.87</c:v>
                </c:pt>
                <c:pt idx="261" formatCode="\О\с\н\о\в\н\о\й">
                  <c:v>121.25</c:v>
                </c:pt>
                <c:pt idx="262" formatCode="\О\с\н\о\в\н\о\й">
                  <c:v>122</c:v>
                </c:pt>
                <c:pt idx="263" formatCode="\О\с\н\о\в\н\о\й">
                  <c:v>119.04</c:v>
                </c:pt>
                <c:pt idx="264" formatCode="\О\с\н\о\в\н\о\й">
                  <c:v>118.94</c:v>
                </c:pt>
                <c:pt idx="265" formatCode="\О\с\н\о\в\н\о\й">
                  <c:v>116.18</c:v>
                </c:pt>
                <c:pt idx="266" formatCode="\О\с\н\о\в\н\о\й">
                  <c:v>117.38</c:v>
                </c:pt>
                <c:pt idx="267" formatCode="\О\с\н\о\в\н\о\й">
                  <c:v>119.26</c:v>
                </c:pt>
                <c:pt idx="268" formatCode="\О\с\н\о\в\н\о\й">
                  <c:v>119.28</c:v>
                </c:pt>
                <c:pt idx="269" formatCode="\О\с\н\о\в\н\о\й">
                  <c:v>121.24</c:v>
                </c:pt>
                <c:pt idx="270" formatCode="\О\с\н\о\в\н\о\й">
                  <c:v>120.91</c:v>
                </c:pt>
                <c:pt idx="271" formatCode="\О\с\н\о\в\н\о\й">
                  <c:v>120.19</c:v>
                </c:pt>
                <c:pt idx="272" formatCode="\О\с\н\о\в\н\о\й">
                  <c:v>121.78</c:v>
                </c:pt>
                <c:pt idx="273" formatCode="\О\с\н\о\в\н\о\й">
                  <c:v>120.07</c:v>
                </c:pt>
                <c:pt idx="274" formatCode="\О\с\н\о\в\н\о\й">
                  <c:v>120.16</c:v>
                </c:pt>
                <c:pt idx="275" formatCode="\О\с\н\о\в\н\о\й">
                  <c:v>116.49</c:v>
                </c:pt>
                <c:pt idx="276" formatCode="\О\с\н\о\в\н\о\й">
                  <c:v>116.53</c:v>
                </c:pt>
                <c:pt idx="277" formatCode="\О\с\н\о\в\н\о\й">
                  <c:v>116.75</c:v>
                </c:pt>
                <c:pt idx="278" formatCode="\О\с\н\о\в\н\о\й">
                  <c:v>119.63</c:v>
                </c:pt>
                <c:pt idx="279" formatCode="\О\с\н\о\в\н\о\й">
                  <c:v>116.17</c:v>
                </c:pt>
                <c:pt idx="280" formatCode="\О\с\н\о\в\н\о\й">
                  <c:v>113.6</c:v>
                </c:pt>
                <c:pt idx="281" formatCode="\О\с\н\о\в\н\о\й">
                  <c:v>112.85</c:v>
                </c:pt>
                <c:pt idx="282" formatCode="\О\с\н\о\в\н\о\й">
                  <c:v>116.17</c:v>
                </c:pt>
                <c:pt idx="283" formatCode="\О\с\н\о\в\н\о\й">
                  <c:v>114.16</c:v>
                </c:pt>
                <c:pt idx="284" formatCode="\О\с\н\о\в\н\о\й">
                  <c:v>114.01</c:v>
                </c:pt>
                <c:pt idx="285" formatCode="\О\с\н\о\в\н\о\й">
                  <c:v>112.72</c:v>
                </c:pt>
                <c:pt idx="286" formatCode="\О\с\н\о\в\н\о\й">
                  <c:v>111.06</c:v>
                </c:pt>
                <c:pt idx="287" formatCode="\О\с\н\о\в\н\о\й">
                  <c:v>114.1</c:v>
                </c:pt>
                <c:pt idx="288" formatCode="\О\с\н\о\в\н\о\й">
                  <c:v>114.01</c:v>
                </c:pt>
                <c:pt idx="289" formatCode="\О\с\н\о\в\н\о\й">
                  <c:v>114.33</c:v>
                </c:pt>
                <c:pt idx="290" formatCode="\О\с\н\о\в\н\о\й">
                  <c:v>116.73</c:v>
                </c:pt>
                <c:pt idx="291" formatCode="\О\с\н\о\в\н\о\й">
                  <c:v>113.05</c:v>
                </c:pt>
                <c:pt idx="292" formatCode="\О\с\н\о\в\н\о\й">
                  <c:v>113.31</c:v>
                </c:pt>
                <c:pt idx="293" formatCode="\О\с\н\о\в\н\о\й">
                  <c:v>116.21</c:v>
                </c:pt>
                <c:pt idx="294" formatCode="\О\с\н\о\в\н\о\й">
                  <c:v>118.35</c:v>
                </c:pt>
                <c:pt idx="295" formatCode="\О\с\н\о\в\н\о\й">
                  <c:v>113.89</c:v>
                </c:pt>
                <c:pt idx="296" formatCode="\О\с\н\о\в\н\о\й">
                  <c:v>117.94</c:v>
                </c:pt>
                <c:pt idx="298" formatCode="\О\с\н\о\в\н\о\й">
                  <c:v>120.31</c:v>
                </c:pt>
                <c:pt idx="299" formatCode="\О\с\н\о\в\н\о\й">
                  <c:v>114.22</c:v>
                </c:pt>
                <c:pt idx="300" formatCode="\О\с\н\о\в\н\о\й">
                  <c:v>108.59</c:v>
                </c:pt>
                <c:pt idx="301" formatCode="\О\с\н\о\в\н\о\й">
                  <c:v>108.76</c:v>
                </c:pt>
                <c:pt idx="302" formatCode="\О\с\н\о\в\н\о\й">
                  <c:v>106.76</c:v>
                </c:pt>
                <c:pt idx="303" formatCode="\О\с\н\о\в\н\о\й">
                  <c:v>109.31</c:v>
                </c:pt>
                <c:pt idx="304" formatCode="\О\с\н\о\в\н\о\й">
                  <c:v>109.93</c:v>
                </c:pt>
                <c:pt idx="305" formatCode="\О\с\н\о\в\н\о\й">
                  <c:v>108.12</c:v>
                </c:pt>
                <c:pt idx="306" formatCode="\О\с\н\о\в\н\о\й">
                  <c:v>111.14</c:v>
                </c:pt>
                <c:pt idx="307" formatCode="\О\с\н\о\в\н\о\й">
                  <c:v>114.15</c:v>
                </c:pt>
                <c:pt idx="308" formatCode="\О\с\н\о\в\н\о\й">
                  <c:v>116.47</c:v>
                </c:pt>
                <c:pt idx="309" formatCode="\О\с\н\о\в\н\о\й">
                  <c:v>116.79</c:v>
                </c:pt>
                <c:pt idx="310" formatCode="\О\с\н\о\в\н\о\й">
                  <c:v>113.57</c:v>
                </c:pt>
                <c:pt idx="311" formatCode="\О\с\н\о\в\н\о\й">
                  <c:v>115.93</c:v>
                </c:pt>
                <c:pt idx="312" formatCode="\О\с\н\о\в\н\о\й">
                  <c:v>118.28</c:v>
                </c:pt>
                <c:pt idx="313" formatCode="\О\с\н\о\в\н\о\й">
                  <c:v>117.84</c:v>
                </c:pt>
                <c:pt idx="314" formatCode="\О\с\н\о\в\н\о\й">
                  <c:v>119.64</c:v>
                </c:pt>
                <c:pt idx="315" formatCode="\О\с\н\о\в\н\о\й">
                  <c:v>120.21</c:v>
                </c:pt>
                <c:pt idx="316" formatCode="\О\с\н\о\в\н\о\й">
                  <c:v>120.73</c:v>
                </c:pt>
                <c:pt idx="317" formatCode="\О\с\н\о\в\н\о\й">
                  <c:v>120.67</c:v>
                </c:pt>
                <c:pt idx="319" formatCode="\О\с\н\о\в\н\о\й">
                  <c:v>121.03</c:v>
                </c:pt>
                <c:pt idx="320" formatCode="\О\с\н\о\в\н\о\й">
                  <c:v>118.99</c:v>
                </c:pt>
                <c:pt idx="321" formatCode="\О\с\н\о\в\н\о\й">
                  <c:v>117.78</c:v>
                </c:pt>
                <c:pt idx="322" formatCode="\О\с\н\о\в\н\о\й">
                  <c:v>114.88</c:v>
                </c:pt>
                <c:pt idx="323" formatCode="\О\с\н\о\в\н\о\й">
                  <c:v>116.6</c:v>
                </c:pt>
                <c:pt idx="324" formatCode="\О\с\н\о\в\н\о\й">
                  <c:v>117.47</c:v>
                </c:pt>
                <c:pt idx="325" formatCode="\О\с\н\о\в\н\о\й">
                  <c:v>119.22</c:v>
                </c:pt>
                <c:pt idx="326" formatCode="\О\с\н\о\в\н\о\й">
                  <c:v>119.93</c:v>
                </c:pt>
                <c:pt idx="327" formatCode="\О\с\н\о\в\н\о\й">
                  <c:v>120.05</c:v>
                </c:pt>
                <c:pt idx="328" formatCode="\О\с\н\о\в\н\о\й">
                  <c:v>119.39</c:v>
                </c:pt>
                <c:pt idx="329" formatCode="\О\с\н\о\в\н\о\й">
                  <c:v>120.18</c:v>
                </c:pt>
                <c:pt idx="330" formatCode="\О\с\н\о\в\н\о\й">
                  <c:v>121.77</c:v>
                </c:pt>
                <c:pt idx="331" formatCode="\О\с\н\о\в\н\о\й">
                  <c:v>123.11</c:v>
                </c:pt>
                <c:pt idx="332" formatCode="\О\с\н\о\в\н\о\й">
                  <c:v>123.2</c:v>
                </c:pt>
                <c:pt idx="333" formatCode="\О\с\н\о\в\н\о\й">
                  <c:v>124.32</c:v>
                </c:pt>
                <c:pt idx="334" formatCode="\О\с\н\о\в\н\о\й">
                  <c:v>124.81</c:v>
                </c:pt>
                <c:pt idx="335" formatCode="\О\с\н\о\в\н\о\й">
                  <c:v>126.09</c:v>
                </c:pt>
                <c:pt idx="336" formatCode="\О\с\н\о\в\н\о\й">
                  <c:v>125.63</c:v>
                </c:pt>
                <c:pt idx="337" formatCode="\О\с\н\о\в\н\о\й">
                  <c:v>125.72</c:v>
                </c:pt>
                <c:pt idx="338" formatCode="\О\с\н\о\в\н\о\й">
                  <c:v>127.27</c:v>
                </c:pt>
                <c:pt idx="339" formatCode="\О\с\н\о\в\н\о\й">
                  <c:v>127.38</c:v>
                </c:pt>
                <c:pt idx="340" formatCode="\О\с\н\о\в\н\о\й">
                  <c:v>128.09</c:v>
                </c:pt>
                <c:pt idx="341" formatCode="\О\с\н\о\в\н\о\й">
                  <c:v>127.96</c:v>
                </c:pt>
                <c:pt idx="342" formatCode="\О\с\н\о\в\н\о\й">
                  <c:v>128.13999999999999</c:v>
                </c:pt>
                <c:pt idx="343" formatCode="\О\с\н\о\в\н\о\й">
                  <c:v>125.17</c:v>
                </c:pt>
                <c:pt idx="344" formatCode="\О\с\н\о\в\н\о\й">
                  <c:v>127.1</c:v>
                </c:pt>
                <c:pt idx="345" formatCode="\О\с\н\о\в\н\о\й">
                  <c:v>129.59</c:v>
                </c:pt>
                <c:pt idx="346" formatCode="\О\с\н\о\в\н\о\й">
                  <c:v>129.97999999999999</c:v>
                </c:pt>
                <c:pt idx="347" formatCode="\О\с\н\о\в\н\о\й">
                  <c:v>129.96</c:v>
                </c:pt>
                <c:pt idx="348" formatCode="\О\с\н\о\в\н\о\й">
                  <c:v>130.37</c:v>
                </c:pt>
                <c:pt idx="349" formatCode="\О\с\н\о\в\н\о\й">
                  <c:v>130.63</c:v>
                </c:pt>
                <c:pt idx="350" formatCode="\О\с\н\о\в\н\о\й">
                  <c:v>131</c:v>
                </c:pt>
                <c:pt idx="351" formatCode="\О\с\н\о\в\н\о\й">
                  <c:v>131.86000000000001</c:v>
                </c:pt>
                <c:pt idx="352" formatCode="\О\с\н\о\в\н\о\й">
                  <c:v>129.81</c:v>
                </c:pt>
                <c:pt idx="353" formatCode="\О\с\н\о\в\н\о\й">
                  <c:v>131.43</c:v>
                </c:pt>
                <c:pt idx="354" formatCode="\О\с\н\о\в\н\о\й">
                  <c:v>133.16</c:v>
                </c:pt>
                <c:pt idx="355" formatCode="\О\с\н\о\в\н\о\й">
                  <c:v>134.62</c:v>
                </c:pt>
                <c:pt idx="356" formatCode="\О\с\н\о\в\н\о\й">
                  <c:v>133.94999999999999</c:v>
                </c:pt>
                <c:pt idx="357" formatCode="\О\с\н\о\в\н\о\й">
                  <c:v>134.03</c:v>
                </c:pt>
                <c:pt idx="358" formatCode="\О\с\н\о\в\н\о\й">
                  <c:v>132.63</c:v>
                </c:pt>
                <c:pt idx="359" formatCode="\О\с\н\о\в\н\о\й">
                  <c:v>130.69999999999999</c:v>
                </c:pt>
                <c:pt idx="360" formatCode="\О\с\н\о\в\н\о\й">
                  <c:v>129.63999999999999</c:v>
                </c:pt>
                <c:pt idx="361" formatCode="\О\с\н\о\в\н\о\й">
                  <c:v>128.55000000000001</c:v>
                </c:pt>
                <c:pt idx="362" formatCode="\О\с\н\о\в\н\о\й">
                  <c:v>127.45</c:v>
                </c:pt>
                <c:pt idx="363" formatCode="\О\с\н\о\в\н\о\й">
                  <c:v>127.28</c:v>
                </c:pt>
                <c:pt idx="364" formatCode="\О\с\н\о\в\н\о\й">
                  <c:v>126.14</c:v>
                </c:pt>
                <c:pt idx="365" formatCode="\О\с\н\о\в\н\о\й">
                  <c:v>126.58</c:v>
                </c:pt>
                <c:pt idx="366" formatCode="\О\с\н\о\в\н\о\й">
                  <c:v>122.97</c:v>
                </c:pt>
                <c:pt idx="367" formatCode="\О\с\н\о\в\н\о\й">
                  <c:v>124.27</c:v>
                </c:pt>
                <c:pt idx="368" formatCode="\О\с\н\о\в\н\о\й">
                  <c:v>124.89</c:v>
                </c:pt>
                <c:pt idx="369" formatCode="\О\с\н\о\в\н\о\й">
                  <c:v>124.46</c:v>
                </c:pt>
                <c:pt idx="370" formatCode="\О\с\н\о\в\н\о\й">
                  <c:v>124.15</c:v>
                </c:pt>
                <c:pt idx="371" formatCode="\О\с\н\о\в\н\о\й">
                  <c:v>123.24</c:v>
                </c:pt>
                <c:pt idx="372" formatCode="\О\с\н\о\в\н\о\й">
                  <c:v>121.04</c:v>
                </c:pt>
                <c:pt idx="373" formatCode="\О\с\н\о\в\н\о\й">
                  <c:v>120.82</c:v>
                </c:pt>
                <c:pt idx="374" formatCode="\О\с\н\о\в\н\о\й">
                  <c:v>121.48</c:v>
                </c:pt>
                <c:pt idx="375" formatCode="\О\с\н\о\в\н\о\й">
                  <c:v>120.66</c:v>
                </c:pt>
                <c:pt idx="376" formatCode="\О\с\н\о\в\н\о\й">
                  <c:v>119.88</c:v>
                </c:pt>
                <c:pt idx="377" formatCode="\О\с\н\о\в\н\о\й">
                  <c:v>116.64</c:v>
                </c:pt>
                <c:pt idx="378" formatCode="\О\с\н\о\в\н\о\й">
                  <c:v>114.75</c:v>
                </c:pt>
                <c:pt idx="379" formatCode="\О\с\н\о\в\н\о\й">
                  <c:v>114.65</c:v>
                </c:pt>
                <c:pt idx="380" formatCode="\О\с\н\о\в\н\о\й">
                  <c:v>109.14</c:v>
                </c:pt>
                <c:pt idx="381" formatCode="\О\с\н\о\в\н\о\й">
                  <c:v>110.02</c:v>
                </c:pt>
                <c:pt idx="382" formatCode="\О\с\н\о\в\н\о\й">
                  <c:v>108.06</c:v>
                </c:pt>
                <c:pt idx="383" formatCode="\О\с\н\о\в\н\о\й">
                  <c:v>108.44</c:v>
                </c:pt>
                <c:pt idx="384" formatCode="\О\с\н\о\в\н\о\й">
                  <c:v>111.77</c:v>
                </c:pt>
                <c:pt idx="385" formatCode="\О\с\н\о\в\н\о\й">
                  <c:v>110.35</c:v>
                </c:pt>
                <c:pt idx="386" formatCode="\О\с\н\о\в\н\о\й">
                  <c:v>109.23</c:v>
                </c:pt>
                <c:pt idx="387" formatCode="\О\с\н\о\в\н\о\й">
                  <c:v>106.87</c:v>
                </c:pt>
                <c:pt idx="388" formatCode="\О\с\н\о\в\н\о\й">
                  <c:v>103.96</c:v>
                </c:pt>
                <c:pt idx="389" formatCode="\О\с\н\о\в\н\о\й">
                  <c:v>105.65</c:v>
                </c:pt>
                <c:pt idx="390" formatCode="\О\с\н\о\в\н\о\й">
                  <c:v>107.99</c:v>
                </c:pt>
                <c:pt idx="391" formatCode="\О\с\н\о\в\н\о\й">
                  <c:v>108.23</c:v>
                </c:pt>
                <c:pt idx="392" formatCode="\О\с\н\о\в\н\о\й">
                  <c:v>107.28</c:v>
                </c:pt>
                <c:pt idx="393" formatCode="\О\с\н\о\в\н\о\й">
                  <c:v>104.66</c:v>
                </c:pt>
                <c:pt idx="394" formatCode="\О\с\н\о\в\н\о\й">
                  <c:v>104.27</c:v>
                </c:pt>
                <c:pt idx="395" formatCode="\О\с\н\о\в\н\о\й">
                  <c:v>103.82</c:v>
                </c:pt>
                <c:pt idx="396" formatCode="\О\с\н\о\в\н\о\й">
                  <c:v>106.57</c:v>
                </c:pt>
                <c:pt idx="397" formatCode="\О\с\н\о\в\н\о\й">
                  <c:v>106.15</c:v>
                </c:pt>
                <c:pt idx="398" formatCode="\О\с\н\о\в\н\о\й">
                  <c:v>108.42</c:v>
                </c:pt>
                <c:pt idx="399" formatCode="\О\с\н\о\в\н\о\й">
                  <c:v>110.39</c:v>
                </c:pt>
                <c:pt idx="400" formatCode="\О\с\н\о\в\н\о\й">
                  <c:v>112.09</c:v>
                </c:pt>
                <c:pt idx="401" formatCode="\О\с\н\о\в\н\о\й">
                  <c:v>111.59</c:v>
                </c:pt>
                <c:pt idx="402" formatCode="\О\с\н\о\в\н\о\й">
                  <c:v>114.63</c:v>
                </c:pt>
                <c:pt idx="403" formatCode="\О\с\н\о\в\н\о\й">
                  <c:v>114.87</c:v>
                </c:pt>
                <c:pt idx="404" formatCode="\О\с\н\о\в\н\о\й">
                  <c:v>106.98</c:v>
                </c:pt>
                <c:pt idx="405" formatCode="\О\с\н\о\в\н\о\й">
                  <c:v>108.48</c:v>
                </c:pt>
                <c:pt idx="406" formatCode="\О\с\н\о\в\н\о\й">
                  <c:v>109.04</c:v>
                </c:pt>
                <c:pt idx="407" formatCode="\О\с\н\о\в\н\о\й">
                  <c:v>96.61</c:v>
                </c:pt>
                <c:pt idx="408" formatCode="\О\с\н\о\в\н\о\й">
                  <c:v>97.51</c:v>
                </c:pt>
                <c:pt idx="409" formatCode="\О\с\н\о\в\н\о\й">
                  <c:v>103.62</c:v>
                </c:pt>
                <c:pt idx="410" formatCode="\О\с\н\о\в\н\о\й">
                  <c:v>108.55</c:v>
                </c:pt>
                <c:pt idx="411" formatCode="\О\с\н\о\в\н\о\й">
                  <c:v>109.77</c:v>
                </c:pt>
                <c:pt idx="412" formatCode="\О\с\н\о\в\н\о\й">
                  <c:v>109.83</c:v>
                </c:pt>
                <c:pt idx="413" formatCode="\О\с\н\о\в\н\о\й">
                  <c:v>111.82</c:v>
                </c:pt>
                <c:pt idx="414" formatCode="\О\с\н\о\в\н\о\й">
                  <c:v>112.89</c:v>
                </c:pt>
                <c:pt idx="415" formatCode="\О\с\н\о\в\н\о\й">
                  <c:v>111.31</c:v>
                </c:pt>
                <c:pt idx="416" formatCode="\О\с\н\о\в\н\о\й">
                  <c:v>114.06</c:v>
                </c:pt>
                <c:pt idx="417" formatCode="\О\с\н\о\в\н\о\й">
                  <c:v>117.38</c:v>
                </c:pt>
                <c:pt idx="418" formatCode="\О\с\н\о\в\н\о\й">
                  <c:v>116.17</c:v>
                </c:pt>
                <c:pt idx="419" formatCode="\О\с\н\о\в\н\о\й">
                  <c:v>118.63</c:v>
                </c:pt>
                <c:pt idx="420" formatCode="\О\с\н\о\в\н\о\й">
                  <c:v>120.94</c:v>
                </c:pt>
                <c:pt idx="421" formatCode="\О\с\н\о\в\н\о\й">
                  <c:v>120.85</c:v>
                </c:pt>
                <c:pt idx="422" formatCode="\О\с\н\о\в\н\о\й">
                  <c:v>119.58</c:v>
                </c:pt>
                <c:pt idx="423" formatCode="\О\с\н\о\в\н\о\й">
                  <c:v>122.4</c:v>
                </c:pt>
                <c:pt idx="424" formatCode="\О\с\н\о\в\н\о\й">
                  <c:v>121.07</c:v>
                </c:pt>
                <c:pt idx="425" formatCode="\О\с\н\о\в\н\о\й">
                  <c:v>123.22</c:v>
                </c:pt>
                <c:pt idx="426" formatCode="\О\с\н\о\в\н\о\й">
                  <c:v>121.97</c:v>
                </c:pt>
                <c:pt idx="427" formatCode="\О\с\н\о\в\н\о\й">
                  <c:v>122.12</c:v>
                </c:pt>
                <c:pt idx="428" formatCode="\О\с\н\о\в\н\о\й">
                  <c:v>120.45</c:v>
                </c:pt>
                <c:pt idx="429" formatCode="\О\с\н\о\в\н\о\й">
                  <c:v>122.62</c:v>
                </c:pt>
                <c:pt idx="430" formatCode="\О\с\н\о\в\н\о\й">
                  <c:v>123.19</c:v>
                </c:pt>
                <c:pt idx="431" formatCode="\О\с\н\о\в\н\о\й">
                  <c:v>123.89</c:v>
                </c:pt>
                <c:pt idx="432" formatCode="\О\с\н\о\в\н\о\й">
                  <c:v>124.37</c:v>
                </c:pt>
                <c:pt idx="433" formatCode="\О\с\н\о\в\н\о\й">
                  <c:v>124.66</c:v>
                </c:pt>
                <c:pt idx="434" formatCode="\О\с\н\о\в\н\о\й">
                  <c:v>125.82</c:v>
                </c:pt>
                <c:pt idx="435" formatCode="\О\с\н\о\в\н\о\й">
                  <c:v>126.13</c:v>
                </c:pt>
                <c:pt idx="436" formatCode="\О\с\н\о\в\н\о\й">
                  <c:v>125.55</c:v>
                </c:pt>
                <c:pt idx="437" formatCode="\О\с\н\о\в\н\о\й">
                  <c:v>124.78</c:v>
                </c:pt>
                <c:pt idx="438" formatCode="\О\с\н\о\в\н\о\й">
                  <c:v>124.41</c:v>
                </c:pt>
                <c:pt idx="439" formatCode="\О\с\н\о\в\н\о\й">
                  <c:v>124</c:v>
                </c:pt>
                <c:pt idx="440" formatCode="\О\с\н\о\в\н\о\й">
                  <c:v>124.41</c:v>
                </c:pt>
                <c:pt idx="441" formatCode="\О\с\н\о\в\н\о\й">
                  <c:v>123.83</c:v>
                </c:pt>
                <c:pt idx="442" formatCode="\О\с\н\о\в\н\о\й">
                  <c:v>124.84</c:v>
                </c:pt>
                <c:pt idx="443" formatCode="\О\с\н\о\в\н\о\й">
                  <c:v>124.92</c:v>
                </c:pt>
                <c:pt idx="444" formatCode="\О\с\н\о\в\н\о\й">
                  <c:v>125.73</c:v>
                </c:pt>
                <c:pt idx="445" formatCode="\О\с\н\о\в\н\о\й">
                  <c:v>126.79</c:v>
                </c:pt>
                <c:pt idx="446" formatCode="\О\с\н\о\в\н\о\й">
                  <c:v>127.55</c:v>
                </c:pt>
                <c:pt idx="447" formatCode="\О\с\н\о\в\н\о\й">
                  <c:v>127.28</c:v>
                </c:pt>
                <c:pt idx="448" formatCode="\О\с\н\о\в\н\о\й">
                  <c:v>127.15</c:v>
                </c:pt>
                <c:pt idx="449" formatCode="\О\с\н\о\в\н\о\й">
                  <c:v>126.1</c:v>
                </c:pt>
                <c:pt idx="450" formatCode="\О\с\н\о\в\н\о\й">
                  <c:v>127.57</c:v>
                </c:pt>
                <c:pt idx="451" formatCode="\О\с\н\о\в\н\о\й">
                  <c:v>128.34</c:v>
                </c:pt>
                <c:pt idx="452" formatCode="\О\с\н\о\в\н\о\й">
                  <c:v>127.35</c:v>
                </c:pt>
                <c:pt idx="453" formatCode="\О\с\н\о\в\н\о\й">
                  <c:v>128.04</c:v>
                </c:pt>
                <c:pt idx="454" formatCode="\О\с\н\о\в\н\о\й">
                  <c:v>128.18</c:v>
                </c:pt>
                <c:pt idx="455" formatCode="\О\с\н\о\в\н\о\й">
                  <c:v>127.98</c:v>
                </c:pt>
                <c:pt idx="456" formatCode="\О\с\н\о\в\н\о\й">
                  <c:v>128.36000000000001</c:v>
                </c:pt>
                <c:pt idx="457" formatCode="\О\с\н\о\в\н\о\й">
                  <c:v>128.58000000000001</c:v>
                </c:pt>
                <c:pt idx="458" formatCode="\О\с\н\о\в\н\о\й">
                  <c:v>128.88</c:v>
                </c:pt>
                <c:pt idx="459" formatCode="\О\с\н\о\в\н\о\й">
                  <c:v>129.16999999999999</c:v>
                </c:pt>
                <c:pt idx="460" formatCode="\О\с\н\о\в\н\о\й">
                  <c:v>128.93</c:v>
                </c:pt>
                <c:pt idx="461" formatCode="\О\с\н\о\в\н\о\й">
                  <c:v>128.88999999999999</c:v>
                </c:pt>
                <c:pt idx="462" formatCode="\О\с\н\о\в\н\о\й">
                  <c:v>129.09</c:v>
                </c:pt>
                <c:pt idx="463" formatCode="\О\с\н\о\в\н\о\й">
                  <c:v>130.31</c:v>
                </c:pt>
                <c:pt idx="464" formatCode="\О\с\н\о\в\н\о\й">
                  <c:v>130.08000000000001</c:v>
                </c:pt>
                <c:pt idx="465" formatCode="\О\с\н\о\в\н\о\й">
                  <c:v>130.52000000000001</c:v>
                </c:pt>
                <c:pt idx="466" formatCode="\О\с\н\о\в\н\о\й">
                  <c:v>130.18</c:v>
                </c:pt>
                <c:pt idx="467" formatCode="\О\с\н\о\в\н\о\й">
                  <c:v>129.97</c:v>
                </c:pt>
                <c:pt idx="468" formatCode="\О\с\н\о\в\н\о\й">
                  <c:v>129.96</c:v>
                </c:pt>
                <c:pt idx="469" formatCode="\О\с\н\о\в\н\о\й">
                  <c:v>129.69999999999999</c:v>
                </c:pt>
                <c:pt idx="470" formatCode="\О\с\н\о\в\н\о\й">
                  <c:v>129.69</c:v>
                </c:pt>
                <c:pt idx="471" formatCode="\О\с\н\о\в\н\о\й">
                  <c:v>129.41999999999999</c:v>
                </c:pt>
                <c:pt idx="472" formatCode="\О\с\н\о\в\н\о\й">
                  <c:v>129.06</c:v>
                </c:pt>
                <c:pt idx="473" formatCode="\О\с\н\о\в\н\о\й">
                  <c:v>129.49</c:v>
                </c:pt>
                <c:pt idx="474" formatCode="\О\с\н\о\в\н\о\й">
                  <c:v>129.97</c:v>
                </c:pt>
                <c:pt idx="475" formatCode="\О\с\н\о\в\н\о\й">
                  <c:v>130.69999999999999</c:v>
                </c:pt>
                <c:pt idx="476" formatCode="\О\с\н\о\в\н\о\й">
                  <c:v>130.87</c:v>
                </c:pt>
                <c:pt idx="477" formatCode="\О\с\н\о\в\н\о\й">
                  <c:v>130.91999999999999</c:v>
                </c:pt>
                <c:pt idx="478" formatCode="\О\с\н\о\в\н\о\й">
                  <c:v>130.58000000000001</c:v>
                </c:pt>
                <c:pt idx="479" formatCode="\О\с\н\о\в\н\о\й">
                  <c:v>130.44</c:v>
                </c:pt>
                <c:pt idx="480" formatCode="\О\с\н\о\в\н\о\й">
                  <c:v>130.30000000000001</c:v>
                </c:pt>
                <c:pt idx="481" formatCode="\О\с\н\о\в\н\о\й">
                  <c:v>130.77000000000001</c:v>
                </c:pt>
                <c:pt idx="482" formatCode="\О\с\н\о\в\н\о\й">
                  <c:v>130.62</c:v>
                </c:pt>
                <c:pt idx="483" formatCode="\О\с\н\о\в\н\о\й">
                  <c:v>130.07</c:v>
                </c:pt>
                <c:pt idx="484" formatCode="\О\с\н\о\в\н\о\й">
                  <c:v>129.11000000000001</c:v>
                </c:pt>
                <c:pt idx="485" formatCode="\О\с\н\о\в\н\о\й">
                  <c:v>129.71</c:v>
                </c:pt>
                <c:pt idx="486" formatCode="\О\с\н\о\в\н\о\й">
                  <c:v>130.65</c:v>
                </c:pt>
                <c:pt idx="487" formatCode="\О\с\н\о\в\н\о\й">
                  <c:v>130.94</c:v>
                </c:pt>
                <c:pt idx="488" formatCode="\О\с\н\о\в\н\о\й">
                  <c:v>130.77000000000001</c:v>
                </c:pt>
                <c:pt idx="489" formatCode="\О\с\н\о\в\н\о\й">
                  <c:v>127.74</c:v>
                </c:pt>
                <c:pt idx="490" formatCode="\О\с\н\о\в\н\о\й">
                  <c:v>124.91</c:v>
                </c:pt>
                <c:pt idx="491" formatCode="\О\с\н\о\в\н\о\й">
                  <c:v>128.16</c:v>
                </c:pt>
                <c:pt idx="492" formatCode="\О\с\н\о\в\н\о\й">
                  <c:v>130.58000000000001</c:v>
                </c:pt>
                <c:pt idx="493" formatCode="\О\с\н\о\в\н\о\й">
                  <c:v>128.86000000000001</c:v>
                </c:pt>
                <c:pt idx="494" formatCode="\О\с\н\о\в\н\о\й">
                  <c:v>129.41</c:v>
                </c:pt>
                <c:pt idx="495" formatCode="\О\с\н\о\в\н\о\й">
                  <c:v>131.04</c:v>
                </c:pt>
                <c:pt idx="496" formatCode="\О\с\н\о\в\н\о\й">
                  <c:v>129.72999999999999</c:v>
                </c:pt>
                <c:pt idx="497" formatCode="\О\с\н\о\в\н\о\й">
                  <c:v>128.31</c:v>
                </c:pt>
                <c:pt idx="498" formatCode="\О\с\н\о\в\н\о\й">
                  <c:v>126.33</c:v>
                </c:pt>
                <c:pt idx="499" formatCode="\О\с\н\о\в\н\о\й">
                  <c:v>125.88</c:v>
                </c:pt>
                <c:pt idx="500" formatCode="\О\с\н\о\в\н\о\й">
                  <c:v>127.47</c:v>
                </c:pt>
                <c:pt idx="501" formatCode="\О\с\н\о\в\н\о\й">
                  <c:v>128.16999999999999</c:v>
                </c:pt>
                <c:pt idx="502" formatCode="\О\с\н\о\в\н\о\й">
                  <c:v>127.59</c:v>
                </c:pt>
                <c:pt idx="503" formatCode="\О\с\н\о\в\н\о\й">
                  <c:v>128.04</c:v>
                </c:pt>
                <c:pt idx="504" formatCode="\О\с\н\о\в\н\о\й">
                  <c:v>129.57</c:v>
                </c:pt>
                <c:pt idx="505" formatCode="\О\с\н\о\в\н\о\й">
                  <c:v>124.45</c:v>
                </c:pt>
                <c:pt idx="506" formatCode="\О\с\н\о\в\н\о\й">
                  <c:v>121.72</c:v>
                </c:pt>
                <c:pt idx="507" formatCode="\О\с\н\о\в\н\о\й">
                  <c:v>119.44</c:v>
                </c:pt>
                <c:pt idx="508" formatCode="\О\с\н\о\в\н\о\й">
                  <c:v>118.25</c:v>
                </c:pt>
                <c:pt idx="509" formatCode="\О\с\н\о\в\н\о\й">
                  <c:v>117.46</c:v>
                </c:pt>
                <c:pt idx="510" formatCode="\О\с\н\о\в\н\о\й">
                  <c:v>118.05</c:v>
                </c:pt>
                <c:pt idx="511" formatCode="\О\с\н\о\в\н\о\й">
                  <c:v>116.81</c:v>
                </c:pt>
                <c:pt idx="512" formatCode="\О\с\н\о\в\н\о\й">
                  <c:v>115.4</c:v>
                </c:pt>
                <c:pt idx="513" formatCode="\О\с\н\о\в\н\о\й">
                  <c:v>116.15</c:v>
                </c:pt>
                <c:pt idx="514" formatCode="\О\с\н\о\в\н\о\й">
                  <c:v>113.54</c:v>
                </c:pt>
                <c:pt idx="515" formatCode="\О\с\н\о\в\н\о\й">
                  <c:v>111.95</c:v>
                </c:pt>
                <c:pt idx="516" formatCode="\О\с\н\о\в\н\о\й">
                  <c:v>109.43</c:v>
                </c:pt>
                <c:pt idx="517" formatCode="\О\с\н\о\в\н\о\й">
                  <c:v>111.06</c:v>
                </c:pt>
                <c:pt idx="518" formatCode="\О\с\н\о\в\н\о\й">
                  <c:v>112.65</c:v>
                </c:pt>
                <c:pt idx="519" formatCode="\О\с\н\о\в\н\о\й">
                  <c:v>115.27</c:v>
                </c:pt>
                <c:pt idx="520" formatCode="\О\с\н\о\в\н\о\й">
                  <c:v>112.33</c:v>
                </c:pt>
                <c:pt idx="521" formatCode="\О\с\н\о\в\н\о\й">
                  <c:v>113.16</c:v>
                </c:pt>
                <c:pt idx="522" formatCode="\О\с\н\о\в\н\о\й">
                  <c:v>114.73</c:v>
                </c:pt>
                <c:pt idx="523" formatCode="\О\с\н\о\в\н\о\й">
                  <c:v>117.55</c:v>
                </c:pt>
                <c:pt idx="524" formatCode="\О\с\н\о\в\н\о\й">
                  <c:v>119.1</c:v>
                </c:pt>
                <c:pt idx="525" formatCode="\О\с\н\о\в\н\о\й">
                  <c:v>113.25</c:v>
                </c:pt>
                <c:pt idx="526" formatCode="\О\с\н\о\в\н\о\й">
                  <c:v>116</c:v>
                </c:pt>
                <c:pt idx="527" formatCode="\О\с\н\о\в\н\о\й">
                  <c:v>116.96</c:v>
                </c:pt>
                <c:pt idx="528" formatCode="\О\с\н\о\в\н\о\й">
                  <c:v>117.24</c:v>
                </c:pt>
                <c:pt idx="529" formatCode="\О\с\н\о\в\н\о\й">
                  <c:v>115.19</c:v>
                </c:pt>
                <c:pt idx="530" formatCode="\О\с\н\о\в\н\о\й">
                  <c:v>115.12</c:v>
                </c:pt>
                <c:pt idx="531" formatCode="\О\с\н\о\в\н\о\й">
                  <c:v>114.02</c:v>
                </c:pt>
                <c:pt idx="532" formatCode="\О\с\н\о\в\н\о\й">
                  <c:v>115.55</c:v>
                </c:pt>
                <c:pt idx="533" formatCode="\О\с\н\о\в\н\о\й">
                  <c:v>116.7</c:v>
                </c:pt>
                <c:pt idx="534" formatCode="\О\с\н\о\в\н\о\й">
                  <c:v>113.81</c:v>
                </c:pt>
                <c:pt idx="535" formatCode="\О\с\н\о\в\н\о\й">
                  <c:v>116.54</c:v>
                </c:pt>
                <c:pt idx="536" formatCode="\О\с\н\о\в\н\о\й">
                  <c:v>115.51</c:v>
                </c:pt>
                <c:pt idx="537" formatCode="\О\с\н\о\в\н\о\й">
                  <c:v>115.48</c:v>
                </c:pt>
                <c:pt idx="538" formatCode="\О\с\н\о\в\н\о\й">
                  <c:v>115.9</c:v>
                </c:pt>
                <c:pt idx="539" formatCode="\О\с\н\о\в\н\о\й">
                  <c:v>116.17</c:v>
                </c:pt>
                <c:pt idx="540" formatCode="\О\с\н\о\в\н\о\й">
                  <c:v>114.3</c:v>
                </c:pt>
                <c:pt idx="541" formatCode="\О\с\н\о\в\н\о\й">
                  <c:v>112.16</c:v>
                </c:pt>
                <c:pt idx="542" formatCode="\О\с\н\о\в\н\о\й">
                  <c:v>114.2</c:v>
                </c:pt>
                <c:pt idx="543" formatCode="\О\с\н\о\в\н\о\й">
                  <c:v>115.19</c:v>
                </c:pt>
                <c:pt idx="544" formatCode="\О\с\н\о\в\н\о\й">
                  <c:v>113.01</c:v>
                </c:pt>
                <c:pt idx="545" formatCode="\О\с\н\о\в\н\о\й">
                  <c:v>114.4</c:v>
                </c:pt>
                <c:pt idx="546" formatCode="\О\с\н\о\в\н\о\й">
                  <c:v>115.34</c:v>
                </c:pt>
                <c:pt idx="547" formatCode="\О\с\н\о\в\н\о\й">
                  <c:v>115.11</c:v>
                </c:pt>
                <c:pt idx="548" formatCode="\О\с\н\о\в\н\о\й">
                  <c:v>115.1</c:v>
                </c:pt>
                <c:pt idx="549" formatCode="\О\с\н\о\в\н\о\й">
                  <c:v>114.61</c:v>
                </c:pt>
                <c:pt idx="550" formatCode="\О\с\н\о\в\н\о\й">
                  <c:v>114.53</c:v>
                </c:pt>
                <c:pt idx="551" formatCode="\О\с\н\о\в\н\о\й">
                  <c:v>112.5</c:v>
                </c:pt>
                <c:pt idx="552" formatCode="\О\с\н\о\в\н\о\й">
                  <c:v>114.15</c:v>
                </c:pt>
                <c:pt idx="553" formatCode="\О\с\н\о\в\н\о\й">
                  <c:v>115.06</c:v>
                </c:pt>
                <c:pt idx="554" formatCode="\О\с\н\о\в\н\о\й">
                  <c:v>116.32</c:v>
                </c:pt>
                <c:pt idx="555" formatCode="\О\с\н\о\в\н\о\й">
                  <c:v>114.12</c:v>
                </c:pt>
                <c:pt idx="556" formatCode="\О\с\н\о\в\н\о\й">
                  <c:v>107.27</c:v>
                </c:pt>
                <c:pt idx="557" formatCode="\О\с\н\о\в\н\о\й">
                  <c:v>114.14</c:v>
                </c:pt>
                <c:pt idx="558" formatCode="\О\с\н\о\в\н\о\й">
                  <c:v>114.21</c:v>
                </c:pt>
                <c:pt idx="559" formatCode="\О\с\н\о\в\н\о\й">
                  <c:v>117.69</c:v>
                </c:pt>
                <c:pt idx="560" formatCode="\О\с\н\о\в\н\о\й">
                  <c:v>120.34</c:v>
                </c:pt>
                <c:pt idx="561" formatCode="\О\с\н\о\в\н\о\й">
                  <c:v>121.48</c:v>
                </c:pt>
                <c:pt idx="562" formatCode="\О\с\н\о\в\н\о\й">
                  <c:v>122.57</c:v>
                </c:pt>
                <c:pt idx="563" formatCode="\О\с\н\о\в\н\о\й">
                  <c:v>122.25</c:v>
                </c:pt>
                <c:pt idx="564" formatCode="\О\с\н\о\в\н\о\й">
                  <c:v>120.43</c:v>
                </c:pt>
                <c:pt idx="565" formatCode="\О\с\н\о\в\н\о\й">
                  <c:v>121.46</c:v>
                </c:pt>
                <c:pt idx="566" formatCode="\О\с\н\о\в\н\о\й">
                  <c:v>122.25</c:v>
                </c:pt>
                <c:pt idx="567" formatCode="\О\с\н\о\в\н\о\й">
                  <c:v>125.24</c:v>
                </c:pt>
                <c:pt idx="568" formatCode="\О\с\н\о\в\н\о\й">
                  <c:v>121.79</c:v>
                </c:pt>
                <c:pt idx="569" formatCode="\О\с\н\о\в\н\о\й">
                  <c:v>122.39</c:v>
                </c:pt>
                <c:pt idx="570" formatCode="\О\с\н\о\в\н\о\й">
                  <c:v>118.25</c:v>
                </c:pt>
                <c:pt idx="571" formatCode="\О\с\н\о\в\н\о\й">
                  <c:v>122.02</c:v>
                </c:pt>
                <c:pt idx="572" formatCode="\О\с\н\о\в\н\о\й">
                  <c:v>123.2</c:v>
                </c:pt>
                <c:pt idx="573" formatCode="\О\с\н\о\в\н\о\й">
                  <c:v>124.01</c:v>
                </c:pt>
                <c:pt idx="574" formatCode="\О\с\н\о\в\н\о\й">
                  <c:v>121.09</c:v>
                </c:pt>
                <c:pt idx="575" formatCode="\О\с\н\о\в\н\о\й">
                  <c:v>123.46</c:v>
                </c:pt>
                <c:pt idx="576" formatCode="\О\с\н\о\в\н\о\й">
                  <c:v>122.39</c:v>
                </c:pt>
                <c:pt idx="577" formatCode="\О\с\н\о\в\н\о\й">
                  <c:v>121.34</c:v>
                </c:pt>
                <c:pt idx="578" formatCode="\О\с\н\о\в\н\о\й">
                  <c:v>118.4</c:v>
                </c:pt>
                <c:pt idx="579" formatCode="\О\с\н\о\в\н\о\й">
                  <c:v>124.01</c:v>
                </c:pt>
                <c:pt idx="580" formatCode="\О\с\н\о\в\н\о\й">
                  <c:v>125.54</c:v>
                </c:pt>
                <c:pt idx="581" formatCode="\О\с\н\о\в\н\о\й">
                  <c:v>125.18</c:v>
                </c:pt>
                <c:pt idx="582" formatCode="\О\с\н\о\в\н\о\й">
                  <c:v>126.33</c:v>
                </c:pt>
                <c:pt idx="583" formatCode="\О\с\н\о\в\н\о\й">
                  <c:v>127.94</c:v>
                </c:pt>
                <c:pt idx="584" formatCode="\О\с\н\о\в\н\о\й">
                  <c:v>129.58000000000001</c:v>
                </c:pt>
                <c:pt idx="585" formatCode="\О\с\н\о\в\н\о\й">
                  <c:v>129.4</c:v>
                </c:pt>
                <c:pt idx="586" formatCode="\О\с\н\о\в\н\о\й">
                  <c:v>129.63999999999999</c:v>
                </c:pt>
                <c:pt idx="587" formatCode="\О\с\н\о\в\н\о\й">
                  <c:v>129.51</c:v>
                </c:pt>
                <c:pt idx="588" formatCode="\О\с\н\о\в\н\о\й">
                  <c:v>129.03</c:v>
                </c:pt>
                <c:pt idx="589" formatCode="\О\с\н\о\в\н\о\й">
                  <c:v>129.1</c:v>
                </c:pt>
                <c:pt idx="590" formatCode="\О\с\н\о\в\н\о\й">
                  <c:v>129.35</c:v>
                </c:pt>
                <c:pt idx="591" formatCode="\О\с\н\о\в\н\о\й">
                  <c:v>130.72</c:v>
                </c:pt>
                <c:pt idx="592" formatCode="\О\с\н\о\в\н\о\й">
                  <c:v>130.32</c:v>
                </c:pt>
                <c:pt idx="593" formatCode="\О\с\н\о\в\н\о\й">
                  <c:v>127.99</c:v>
                </c:pt>
                <c:pt idx="594" formatCode="\О\с\н\о\в\н\о\й">
                  <c:v>130.41999999999999</c:v>
                </c:pt>
                <c:pt idx="595" formatCode="\О\с\н\о\в\н\о\й">
                  <c:v>129.96</c:v>
                </c:pt>
                <c:pt idx="596" formatCode="\О\с\н\о\в\н\о\й">
                  <c:v>131.29</c:v>
                </c:pt>
                <c:pt idx="597" formatCode="\О\с\н\о\в\н\о\й">
                  <c:v>132.59</c:v>
                </c:pt>
                <c:pt idx="598" formatCode="\О\с\н\о\в\н\о\й">
                  <c:v>133.22999999999999</c:v>
                </c:pt>
                <c:pt idx="599" formatCode="\О\с\н\о\в\н\о\й">
                  <c:v>133.21</c:v>
                </c:pt>
                <c:pt idx="600" formatCode="\О\с\н\о\в\н\о\й">
                  <c:v>132.83000000000001</c:v>
                </c:pt>
                <c:pt idx="601" formatCode="\О\с\н\о\в\н\о\й">
                  <c:v>132.78</c:v>
                </c:pt>
                <c:pt idx="602" formatCode="\О\с\н\о\в\н\о\й">
                  <c:v>133.4</c:v>
                </c:pt>
                <c:pt idx="603" formatCode="\О\с\н\о\в\н\о\й">
                  <c:v>133.56</c:v>
                </c:pt>
                <c:pt idx="604" formatCode="\О\с\н\о\в\н\о\й">
                  <c:v>133.15</c:v>
                </c:pt>
                <c:pt idx="605" formatCode="\О\с\н\о\в\н\о\й">
                  <c:v>133.81</c:v>
                </c:pt>
                <c:pt idx="606" formatCode="\О\с\н\о\в\н\о\й">
                  <c:v>132.6</c:v>
                </c:pt>
                <c:pt idx="607" formatCode="\О\с\н\о\в\н\о\й">
                  <c:v>132.32</c:v>
                </c:pt>
                <c:pt idx="608" formatCode="\О\с\н\о\в\н\о\й">
                  <c:v>132.61000000000001</c:v>
                </c:pt>
                <c:pt idx="609" formatCode="\О\с\н\о\в\н\о\й">
                  <c:v>132.79</c:v>
                </c:pt>
                <c:pt idx="610" formatCode="\О\с\н\о\в\н\о\й">
                  <c:v>132.47</c:v>
                </c:pt>
                <c:pt idx="611" formatCode="\О\с\н\о\в\н\о\й">
                  <c:v>132.5</c:v>
                </c:pt>
                <c:pt idx="612" formatCode="\О\с\н\о\в\н\о\й">
                  <c:v>132.66999999999999</c:v>
                </c:pt>
                <c:pt idx="613" formatCode="\О\с\н\о\в\н\о\й">
                  <c:v>133.33000000000001</c:v>
                </c:pt>
                <c:pt idx="614" formatCode="\О\с\н\о\в\н\о\й">
                  <c:v>133.74</c:v>
                </c:pt>
                <c:pt idx="615" formatCode="\О\с\н\о\в\н\о\й">
                  <c:v>134.16999999999999</c:v>
                </c:pt>
                <c:pt idx="616" formatCode="\О\с\н\о\в\н\о\й">
                  <c:v>134.51</c:v>
                </c:pt>
                <c:pt idx="617" formatCode="\О\с\н\о\в\н\о\й">
                  <c:v>134.83000000000001</c:v>
                </c:pt>
                <c:pt idx="618" formatCode="\О\с\н\о\в\н\о\й">
                  <c:v>134.88999999999999</c:v>
                </c:pt>
                <c:pt idx="619" formatCode="\О\с\н\о\в\н\о\й">
                  <c:v>135.44</c:v>
                </c:pt>
                <c:pt idx="620" formatCode="\О\с\н\о\в\н\о\й">
                  <c:v>136.22999999999999</c:v>
                </c:pt>
                <c:pt idx="621" formatCode="\О\с\н\о\в\н\о\й">
                  <c:v>137</c:v>
                </c:pt>
                <c:pt idx="622" formatCode="\О\с\н\о\в\н\о\й">
                  <c:v>136.84</c:v>
                </c:pt>
                <c:pt idx="623" formatCode="\О\с\н\о\в\н\о\й">
                  <c:v>136.66</c:v>
                </c:pt>
                <c:pt idx="624" formatCode="\О\с\н\о\в\н\о\й">
                  <c:v>136.46</c:v>
                </c:pt>
                <c:pt idx="625" formatCode="\О\с\н\о\в\н\о\й">
                  <c:v>136.19999999999999</c:v>
                </c:pt>
                <c:pt idx="626" formatCode="\О\с\н\о\в\н\о\й">
                  <c:v>136.65</c:v>
                </c:pt>
                <c:pt idx="627" formatCode="\О\с\н\о\в\н\о\й">
                  <c:v>136.77000000000001</c:v>
                </c:pt>
                <c:pt idx="628" formatCode="\О\с\н\о\в\н\о\й">
                  <c:v>135.80000000000001</c:v>
                </c:pt>
                <c:pt idx="629" formatCode="\О\с\н\о\в\н\о\й">
                  <c:v>136.37</c:v>
                </c:pt>
                <c:pt idx="630" formatCode="\О\с\н\о\в\н\о\й">
                  <c:v>136.09</c:v>
                </c:pt>
                <c:pt idx="631" formatCode="\О\с\н\о\в\н\о\й">
                  <c:v>133.68</c:v>
                </c:pt>
                <c:pt idx="632" formatCode="\О\с\н\о\в\н\о\й">
                  <c:v>133.47999999999999</c:v>
                </c:pt>
                <c:pt idx="633" formatCode="\О\с\н\о\в\н\о\й">
                  <c:v>131.94</c:v>
                </c:pt>
                <c:pt idx="634" formatCode="\О\с\н\о\в\н\о\й">
                  <c:v>131.79</c:v>
                </c:pt>
                <c:pt idx="635" formatCode="\О\с\н\о\в\н\о\й">
                  <c:v>131.38999999999999</c:v>
                </c:pt>
                <c:pt idx="636" formatCode="\О\с\н\о\в\н\о\й">
                  <c:v>131.05000000000001</c:v>
                </c:pt>
                <c:pt idx="637" formatCode="\О\с\н\о\в\н\о\й">
                  <c:v>130.47</c:v>
                </c:pt>
                <c:pt idx="638" formatCode="\О\с\н\о\в\н\о\й">
                  <c:v>130.76</c:v>
                </c:pt>
                <c:pt idx="639" formatCode="\О\с\н\о\в\н\о\й">
                  <c:v>131.18</c:v>
                </c:pt>
                <c:pt idx="640" formatCode="\О\с\н\о\в\н\о\й">
                  <c:v>130.66</c:v>
                </c:pt>
                <c:pt idx="641" formatCode="\О\с\н\о\в\н\о\й">
                  <c:v>130.33000000000001</c:v>
                </c:pt>
                <c:pt idx="642" formatCode="\О\с\н\о\в\н\о\й">
                  <c:v>130.93</c:v>
                </c:pt>
                <c:pt idx="643" formatCode="\О\с\н\о\в\н\о\й">
                  <c:v>131.01</c:v>
                </c:pt>
                <c:pt idx="644" formatCode="\О\с\н\о\в\н\о\й">
                  <c:v>129.74</c:v>
                </c:pt>
                <c:pt idx="645" formatCode="\О\с\н\о\в\н\о\й">
                  <c:v>127.11</c:v>
                </c:pt>
                <c:pt idx="646" formatCode="\О\с\н\о\в\н\о\й">
                  <c:v>128.52000000000001</c:v>
                </c:pt>
                <c:pt idx="647" formatCode="\О\с\н\о\в\н\о\й">
                  <c:v>125.04</c:v>
                </c:pt>
                <c:pt idx="648" formatCode="\О\с\н\о\в\н\о\й">
                  <c:v>126.13</c:v>
                </c:pt>
                <c:pt idx="649" formatCode="\О\с\н\о\в\н\о\й">
                  <c:v>126.47</c:v>
                </c:pt>
                <c:pt idx="650" formatCode="\О\с\н\о\в\н\о\й">
                  <c:v>126.24</c:v>
                </c:pt>
                <c:pt idx="651" formatCode="\О\с\н\о\в\н\о\й">
                  <c:v>125.81</c:v>
                </c:pt>
                <c:pt idx="652" formatCode="\О\с\н\о\в\н\о\й">
                  <c:v>127.03</c:v>
                </c:pt>
                <c:pt idx="653" formatCode="\О\с\н\о\в\н\о\й">
                  <c:v>128.57</c:v>
                </c:pt>
                <c:pt idx="654" formatCode="\О\с\н\о\в\н\о\й">
                  <c:v>126.84</c:v>
                </c:pt>
                <c:pt idx="655" formatCode="\О\с\н\о\в\н\о\й">
                  <c:v>125.29</c:v>
                </c:pt>
                <c:pt idx="656" formatCode="\О\с\н\о\в\н\о\й">
                  <c:v>122.62</c:v>
                </c:pt>
                <c:pt idx="657" formatCode="\О\с\н\о\в\н\о\й">
                  <c:v>126.9</c:v>
                </c:pt>
                <c:pt idx="658" formatCode="\О\с\н\о\в\н\о\й">
                  <c:v>127.07</c:v>
                </c:pt>
                <c:pt idx="659" formatCode="\О\с\н\о\в\н\о\й">
                  <c:v>125.05</c:v>
                </c:pt>
                <c:pt idx="660" formatCode="\О\с\н\о\в\н\о\й">
                  <c:v>121.33</c:v>
                </c:pt>
                <c:pt idx="661" formatCode="\О\с\н\о\в\н\о\й">
                  <c:v>121.97</c:v>
                </c:pt>
                <c:pt idx="662" formatCode="\О\с\н\о\в\н\о\й">
                  <c:v>123.85</c:v>
                </c:pt>
                <c:pt idx="663" formatCode="\О\с\н\о\в\н\о\й">
                  <c:v>124.15</c:v>
                </c:pt>
                <c:pt idx="664" formatCode="\О\с\н\о\в\н\о\й">
                  <c:v>124.3</c:v>
                </c:pt>
                <c:pt idx="665" formatCode="\О\с\н\о\в\н\о\й">
                  <c:v>125.35</c:v>
                </c:pt>
                <c:pt idx="666" formatCode="\О\с\н\о\в\н\о\й">
                  <c:v>125.56</c:v>
                </c:pt>
                <c:pt idx="667" formatCode="\О\с\н\о\в\н\о\й">
                  <c:v>126.1</c:v>
                </c:pt>
                <c:pt idx="668" formatCode="\О\с\н\о\в\н\о\й">
                  <c:v>125.06</c:v>
                </c:pt>
                <c:pt idx="669" formatCode="\О\с\н\о\в\н\о\й">
                  <c:v>125.26</c:v>
                </c:pt>
                <c:pt idx="670" formatCode="\О\с\н\о\в\н\о\й">
                  <c:v>121.57</c:v>
                </c:pt>
                <c:pt idx="671" formatCode="\О\с\н\о\в\н\о\й">
                  <c:v>120.99</c:v>
                </c:pt>
                <c:pt idx="672" formatCode="\О\с\н\о\в\н\о\й">
                  <c:v>121.76</c:v>
                </c:pt>
                <c:pt idx="673" formatCode="\О\с\н\о\в\н\о\й">
                  <c:v>122.33</c:v>
                </c:pt>
                <c:pt idx="674" formatCode="\О\с\н\о\в\н\о\й">
                  <c:v>123.04</c:v>
                </c:pt>
                <c:pt idx="675" formatCode="\О\с\н\о\в\н\о\й">
                  <c:v>124.12</c:v>
                </c:pt>
                <c:pt idx="676" formatCode="\О\с\н\о\в\н\о\й">
                  <c:v>123.15</c:v>
                </c:pt>
                <c:pt idx="677" formatCode="\О\с\н\о\в\н\о\й">
                  <c:v>121.74</c:v>
                </c:pt>
                <c:pt idx="678" formatCode="\О\с\н\о\в\н\о\й">
                  <c:v>122.93</c:v>
                </c:pt>
                <c:pt idx="679" formatCode="\О\с\н\о\в\н\о\й">
                  <c:v>121.41</c:v>
                </c:pt>
                <c:pt idx="680" formatCode="\О\с\н\о\в\н\о\й">
                  <c:v>122.58</c:v>
                </c:pt>
                <c:pt idx="681" formatCode="\О\с\н\о\в\н\о\й">
                  <c:v>122.97</c:v>
                </c:pt>
                <c:pt idx="682" formatCode="\О\с\н\о\в\н\о\й">
                  <c:v>124.04</c:v>
                </c:pt>
                <c:pt idx="683" formatCode="\О\с\н\о\в\н\о\й">
                  <c:v>121.9</c:v>
                </c:pt>
                <c:pt idx="684" formatCode="\О\с\н\о\в\н\о\й">
                  <c:v>122.7</c:v>
                </c:pt>
                <c:pt idx="685" formatCode="\О\с\н\о\в\н\о\й">
                  <c:v>125.63</c:v>
                </c:pt>
                <c:pt idx="686" formatCode="\О\с\н\о\в\н\о\й">
                  <c:v>122.74</c:v>
                </c:pt>
                <c:pt idx="687" formatCode="\О\с\н\о\в\н\о\й">
                  <c:v>123.4</c:v>
                </c:pt>
                <c:pt idx="688" formatCode="\О\с\н\о\в\н\о\й">
                  <c:v>122.14</c:v>
                </c:pt>
                <c:pt idx="689" formatCode="\О\с\н\о\в\н\о\й">
                  <c:v>119.62</c:v>
                </c:pt>
                <c:pt idx="690" formatCode="\О\с\н\о\в\н\о\й">
                  <c:v>120.26</c:v>
                </c:pt>
                <c:pt idx="691" formatCode="\О\с\н\о\в\н\о\й">
                  <c:v>120.23</c:v>
                </c:pt>
                <c:pt idx="692" formatCode="\О\с\н\о\в\н\о\й">
                  <c:v>119.79</c:v>
                </c:pt>
                <c:pt idx="693" formatCode="\О\с\н\о\в\н\о\й">
                  <c:v>120.85</c:v>
                </c:pt>
                <c:pt idx="694" formatCode="\О\с\н\о\в\н\о\й">
                  <c:v>122.38</c:v>
                </c:pt>
                <c:pt idx="695" formatCode="\О\с\н\о\в\н\о\й">
                  <c:v>121.74</c:v>
                </c:pt>
                <c:pt idx="696" formatCode="\О\с\н\о\в\н\о\й">
                  <c:v>123.16</c:v>
                </c:pt>
                <c:pt idx="697" formatCode="\О\с\н\о\в\н\о\й">
                  <c:v>123.21</c:v>
                </c:pt>
                <c:pt idx="698" formatCode="\О\с\н\о\в\н\о\й">
                  <c:v>123.28</c:v>
                </c:pt>
                <c:pt idx="699" formatCode="\О\с\н\о\в\н\о\й">
                  <c:v>124.34</c:v>
                </c:pt>
                <c:pt idx="700" formatCode="\О\с\н\о\в\н\о\й">
                  <c:v>124.72</c:v>
                </c:pt>
                <c:pt idx="701" formatCode="\О\с\н\о\в\н\о\й">
                  <c:v>124.56</c:v>
                </c:pt>
                <c:pt idx="702" formatCode="\О\с\н\о\в\н\о\й">
                  <c:v>126.84</c:v>
                </c:pt>
                <c:pt idx="703" formatCode="\О\с\н\о\в\н\о\й">
                  <c:v>128.21</c:v>
                </c:pt>
                <c:pt idx="704" formatCode="\О\с\н\о\в\н\о\й">
                  <c:v>128.6</c:v>
                </c:pt>
                <c:pt idx="705" formatCode="\О\с\н\о\в\н\о\й">
                  <c:v>128.63</c:v>
                </c:pt>
                <c:pt idx="706" formatCode="\О\с\н\о\в\н\о\й">
                  <c:v>128.84</c:v>
                </c:pt>
                <c:pt idx="707" formatCode="\О\с\н\о\в\н\о\й">
                  <c:v>128.94999999999999</c:v>
                </c:pt>
                <c:pt idx="708" formatCode="\О\с\н\о\в\н\о\й">
                  <c:v>128.34</c:v>
                </c:pt>
                <c:pt idx="709" formatCode="\О\с\н\о\в\н\о\й">
                  <c:v>129.19</c:v>
                </c:pt>
                <c:pt idx="710" formatCode="\О\с\н\о\в\н\о\й">
                  <c:v>129.58000000000001</c:v>
                </c:pt>
                <c:pt idx="711" formatCode="\О\с\н\о\в\н\о\й">
                  <c:v>130.53</c:v>
                </c:pt>
                <c:pt idx="712" formatCode="\О\с\н\о\в\н\о\й">
                  <c:v>131.18</c:v>
                </c:pt>
                <c:pt idx="713" formatCode="\О\с\н\о\в\н\о\й">
                  <c:v>131.44</c:v>
                </c:pt>
                <c:pt idx="714" formatCode="\О\с\н\о\в\н\о\й">
                  <c:v>131.31</c:v>
                </c:pt>
                <c:pt idx="715" formatCode="\О\с\н\о\в\н\о\й">
                  <c:v>132.59</c:v>
                </c:pt>
                <c:pt idx="716" formatCode="\О\с\н\о\в\н\о\й">
                  <c:v>133.69</c:v>
                </c:pt>
                <c:pt idx="717" formatCode="\О\с\н\о\в\н\о\й">
                  <c:v>132.96</c:v>
                </c:pt>
                <c:pt idx="718" formatCode="\О\с\н\о\в\н\о\й">
                  <c:v>133.16</c:v>
                </c:pt>
                <c:pt idx="719" formatCode="\О\с\н\о\в\н\о\й">
                  <c:v>133.27000000000001</c:v>
                </c:pt>
                <c:pt idx="720" formatCode="\О\с\н\о\в\н\о\й">
                  <c:v>131.72999999999999</c:v>
                </c:pt>
                <c:pt idx="721" formatCode="\О\с\н\о\в\н\о\й">
                  <c:v>130.25</c:v>
                </c:pt>
                <c:pt idx="722" formatCode="\О\с\н\о\в\н\о\й">
                  <c:v>129.36000000000001</c:v>
                </c:pt>
                <c:pt idx="723" formatCode="\О\с\н\о\в\н\о\й">
                  <c:v>131.12</c:v>
                </c:pt>
                <c:pt idx="724" formatCode="\О\с\н\о\в\н\о\й">
                  <c:v>132.59</c:v>
                </c:pt>
                <c:pt idx="725" formatCode="\О\с\н\о\в\н\о\й">
                  <c:v>132.15</c:v>
                </c:pt>
                <c:pt idx="726" formatCode="\О\с\н\о\в\н\о\й">
                  <c:v>132.27000000000001</c:v>
                </c:pt>
                <c:pt idx="727" formatCode="\О\с\н\о\в\н\о\й">
                  <c:v>131.27000000000001</c:v>
                </c:pt>
                <c:pt idx="728" formatCode="\О\с\н\о\в\н\о\й">
                  <c:v>131.75</c:v>
                </c:pt>
                <c:pt idx="729" formatCode="\О\с\н\о\в\н\о\й">
                  <c:v>134.04</c:v>
                </c:pt>
                <c:pt idx="730" formatCode="\О\с\н\о\в\н\о\й">
                  <c:v>133.37</c:v>
                </c:pt>
                <c:pt idx="731" formatCode="\О\с\н\о\в\н\о\й">
                  <c:v>134.13</c:v>
                </c:pt>
                <c:pt idx="732" formatCode="\О\с\н\о\в\н\о\й">
                  <c:v>133.75</c:v>
                </c:pt>
                <c:pt idx="733" formatCode="\О\с\н\о\в\н\о\й">
                  <c:v>133.93</c:v>
                </c:pt>
                <c:pt idx="734" formatCode="\О\с\н\о\в\н\о\й">
                  <c:v>134.41</c:v>
                </c:pt>
                <c:pt idx="735" formatCode="\О\с\н\о\в\н\о\й">
                  <c:v>135.16</c:v>
                </c:pt>
                <c:pt idx="736" formatCode="\О\с\н\о\в\н\о\й">
                  <c:v>134.41999999999999</c:v>
                </c:pt>
                <c:pt idx="737" formatCode="\О\с\н\о\в\н\о\й">
                  <c:v>133.88999999999999</c:v>
                </c:pt>
                <c:pt idx="738" formatCode="\О\с\н\о\в\н\о\й">
                  <c:v>131.72999999999999</c:v>
                </c:pt>
                <c:pt idx="739" formatCode="\О\с\н\о\в\н\о\й">
                  <c:v>132.97999999999999</c:v>
                </c:pt>
                <c:pt idx="740" formatCode="\О\с\н\о\в\н\о\й">
                  <c:v>135.52000000000001</c:v>
                </c:pt>
                <c:pt idx="741" formatCode="\О\с\н\о\в\н\о\й">
                  <c:v>134.93</c:v>
                </c:pt>
                <c:pt idx="742" formatCode="\О\с\н\о\в\н\о\й">
                  <c:v>134.13999999999999</c:v>
                </c:pt>
                <c:pt idx="743" formatCode="\О\с\н\о\в\н\о\й">
                  <c:v>134.62</c:v>
                </c:pt>
                <c:pt idx="744" formatCode="\О\с\н\о\в\н\о\й">
                  <c:v>133.94</c:v>
                </c:pt>
                <c:pt idx="745" formatCode="\О\с\н\о\в\н\о\й">
                  <c:v>133.77000000000001</c:v>
                </c:pt>
                <c:pt idx="746" formatCode="\О\с\н\о\в\н\о\й">
                  <c:v>134.6</c:v>
                </c:pt>
                <c:pt idx="747" formatCode="\О\с\н\о\в\н\о\й">
                  <c:v>134.94999999999999</c:v>
                </c:pt>
                <c:pt idx="748" formatCode="\О\с\н\о\в\н\о\й">
                  <c:v>133.87</c:v>
                </c:pt>
                <c:pt idx="749" formatCode="\О\с\н\о\в\н\о\й">
                  <c:v>133.58000000000001</c:v>
                </c:pt>
                <c:pt idx="750" formatCode="\О\с\н\о\в\н\о\й">
                  <c:v>134.58000000000001</c:v>
                </c:pt>
                <c:pt idx="751" formatCode="\О\с\н\о\в\н\о\й">
                  <c:v>135.58000000000001</c:v>
                </c:pt>
                <c:pt idx="752" formatCode="\О\с\н\о\в\н\о\й">
                  <c:v>135.43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476160"/>
        <c:axId val="125475584"/>
      </c:scatterChart>
      <c:valAx>
        <c:axId val="125474432"/>
        <c:scaling>
          <c:orientation val="minMax"/>
          <c:min val="195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2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Год</a:t>
                </a:r>
                <a:endParaRPr lang="ru-RU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49522456960807359"/>
              <c:y val="0.9393172664301210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cross"/>
        <c:minorTickMark val="in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5475008"/>
        <c:crosses val="autoZero"/>
        <c:crossBetween val="midCat"/>
        <c:minorUnit val="1"/>
      </c:valAx>
      <c:valAx>
        <c:axId val="125475008"/>
        <c:scaling>
          <c:orientation val="minMax"/>
          <c:min val="7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2000" b="1" dirty="0" smtClean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Скорость счета</a:t>
                </a:r>
                <a:endParaRPr lang="ru-RU" sz="20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1.4184397163120567E-2"/>
              <c:y val="0.3111466785740346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cross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5474432"/>
        <c:crosses val="autoZero"/>
        <c:crossBetween val="midCat"/>
      </c:valAx>
      <c:valAx>
        <c:axId val="125475584"/>
        <c:scaling>
          <c:orientation val="minMax"/>
          <c:max val="140"/>
          <c:min val="95"/>
        </c:scaling>
        <c:delete val="0"/>
        <c:axPos val="r"/>
        <c:numFmt formatCode="#,##0" sourceLinked="0"/>
        <c:majorTickMark val="out"/>
        <c:minorTickMark val="in"/>
        <c:tickLblPos val="nextTo"/>
        <c:spPr>
          <a:ln/>
        </c:spPr>
        <c:txPr>
          <a:bodyPr/>
          <a:lstStyle/>
          <a:p>
            <a:pPr>
              <a:defRPr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25476160"/>
        <c:crosses val="max"/>
        <c:crossBetween val="midCat"/>
      </c:valAx>
      <c:valAx>
        <c:axId val="125476160"/>
        <c:scaling>
          <c:orientation val="minMax"/>
        </c:scaling>
        <c:delete val="1"/>
        <c:axPos val="b"/>
        <c:numFmt formatCode="0.000" sourceLinked="1"/>
        <c:majorTickMark val="out"/>
        <c:minorTickMark val="none"/>
        <c:tickLblPos val="nextTo"/>
        <c:crossAx val="125475584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66557305336833"/>
          <c:y val="2.3493264169014479E-2"/>
          <c:w val="0.85773783711818619"/>
          <c:h val="0.83444123237130863"/>
        </c:manualLayout>
      </c:layout>
      <c:scatterChart>
        <c:scatterStyle val="lineMarker"/>
        <c:varyColors val="0"/>
        <c:ser>
          <c:idx val="0"/>
          <c:order val="0"/>
          <c:spPr>
            <a:ln w="15875">
              <a:solidFill>
                <a:srgbClr val="002060"/>
              </a:solidFill>
              <a:prstDash val="solid"/>
            </a:ln>
          </c:spPr>
          <c:marker>
            <c:symbol val="circle"/>
            <c:size val="5"/>
            <c:spPr>
              <a:solidFill>
                <a:schemeClr val="tx1"/>
              </a:solidFill>
              <a:ln w="12700">
                <a:solidFill>
                  <a:schemeClr val="tx1"/>
                </a:solidFill>
                <a:prstDash val="solid"/>
              </a:ln>
            </c:spPr>
          </c:marker>
          <c:xVal>
            <c:numRef>
              <c:f>'Nmax odi  monthly '!$B$19:$B$794</c:f>
              <c:numCache>
                <c:formatCode>0.000</c:formatCode>
                <c:ptCount val="776"/>
                <c:pt idx="0">
                  <c:v>1958.6666666666667</c:v>
                </c:pt>
                <c:pt idx="1">
                  <c:v>1958.75</c:v>
                </c:pt>
                <c:pt idx="2">
                  <c:v>1958.8333333333333</c:v>
                </c:pt>
                <c:pt idx="3">
                  <c:v>1958.9166666666667</c:v>
                </c:pt>
                <c:pt idx="4">
                  <c:v>1959</c:v>
                </c:pt>
                <c:pt idx="5">
                  <c:v>1959.0833333333333</c:v>
                </c:pt>
                <c:pt idx="6">
                  <c:v>1959.1666666666667</c:v>
                </c:pt>
                <c:pt idx="7">
                  <c:v>1959.25</c:v>
                </c:pt>
                <c:pt idx="8">
                  <c:v>1959.3333333333335</c:v>
                </c:pt>
                <c:pt idx="9">
                  <c:v>1959.4166666666667</c:v>
                </c:pt>
                <c:pt idx="10">
                  <c:v>1959.5</c:v>
                </c:pt>
                <c:pt idx="11">
                  <c:v>1959.5833333333335</c:v>
                </c:pt>
                <c:pt idx="12">
                  <c:v>1959.6666666666667</c:v>
                </c:pt>
                <c:pt idx="13">
                  <c:v>1959.75</c:v>
                </c:pt>
                <c:pt idx="14">
                  <c:v>1959.8333333333335</c:v>
                </c:pt>
                <c:pt idx="15">
                  <c:v>1959.9166666666667</c:v>
                </c:pt>
                <c:pt idx="16">
                  <c:v>1960</c:v>
                </c:pt>
                <c:pt idx="17">
                  <c:v>1960.0833333333335</c:v>
                </c:pt>
                <c:pt idx="18">
                  <c:v>1960.1666666666667</c:v>
                </c:pt>
                <c:pt idx="19">
                  <c:v>1960.25</c:v>
                </c:pt>
                <c:pt idx="20">
                  <c:v>1960.3333333333335</c:v>
                </c:pt>
                <c:pt idx="21">
                  <c:v>1960.4166666666667</c:v>
                </c:pt>
                <c:pt idx="22">
                  <c:v>1960.5</c:v>
                </c:pt>
                <c:pt idx="23">
                  <c:v>1960.5833333333335</c:v>
                </c:pt>
                <c:pt idx="24">
                  <c:v>1960.6666666666667</c:v>
                </c:pt>
                <c:pt idx="25">
                  <c:v>1960.75</c:v>
                </c:pt>
                <c:pt idx="26">
                  <c:v>1960.8333333333335</c:v>
                </c:pt>
                <c:pt idx="27">
                  <c:v>1960.9166666666667</c:v>
                </c:pt>
                <c:pt idx="28">
                  <c:v>1961</c:v>
                </c:pt>
                <c:pt idx="29">
                  <c:v>1961.0833333333335</c:v>
                </c:pt>
                <c:pt idx="30">
                  <c:v>1961.1666666666667</c:v>
                </c:pt>
                <c:pt idx="31">
                  <c:v>1961.25</c:v>
                </c:pt>
                <c:pt idx="32">
                  <c:v>1961.3333333333335</c:v>
                </c:pt>
                <c:pt idx="33">
                  <c:v>1961.4166666666667</c:v>
                </c:pt>
                <c:pt idx="34">
                  <c:v>1961.5</c:v>
                </c:pt>
                <c:pt idx="35">
                  <c:v>1961.5833333333335</c:v>
                </c:pt>
                <c:pt idx="36">
                  <c:v>1961.6666666666667</c:v>
                </c:pt>
                <c:pt idx="37">
                  <c:v>1961.75</c:v>
                </c:pt>
                <c:pt idx="38">
                  <c:v>1961.8333333333335</c:v>
                </c:pt>
                <c:pt idx="39">
                  <c:v>1961.9166666666667</c:v>
                </c:pt>
                <c:pt idx="40">
                  <c:v>1962</c:v>
                </c:pt>
                <c:pt idx="41">
                  <c:v>1962.0833333333335</c:v>
                </c:pt>
                <c:pt idx="42">
                  <c:v>1962.1666666666667</c:v>
                </c:pt>
                <c:pt idx="43">
                  <c:v>1962.2500000000002</c:v>
                </c:pt>
                <c:pt idx="44">
                  <c:v>1962.3333333333335</c:v>
                </c:pt>
                <c:pt idx="45">
                  <c:v>1962.4166666666667</c:v>
                </c:pt>
                <c:pt idx="46">
                  <c:v>1962.5000000000002</c:v>
                </c:pt>
                <c:pt idx="47">
                  <c:v>1962.5833333333335</c:v>
                </c:pt>
                <c:pt idx="48">
                  <c:v>1962.6666666666667</c:v>
                </c:pt>
                <c:pt idx="49">
                  <c:v>1962.7500000000002</c:v>
                </c:pt>
                <c:pt idx="50">
                  <c:v>1962.8333333333335</c:v>
                </c:pt>
                <c:pt idx="51">
                  <c:v>1962.9166666666667</c:v>
                </c:pt>
                <c:pt idx="52">
                  <c:v>1963.0000000000002</c:v>
                </c:pt>
                <c:pt idx="53">
                  <c:v>1963.0833333333335</c:v>
                </c:pt>
                <c:pt idx="54">
                  <c:v>1963.1666666666667</c:v>
                </c:pt>
                <c:pt idx="55">
                  <c:v>1963.2500000000002</c:v>
                </c:pt>
                <c:pt idx="56">
                  <c:v>1963.3333333333335</c:v>
                </c:pt>
                <c:pt idx="57">
                  <c:v>1963.4166666666667</c:v>
                </c:pt>
                <c:pt idx="58">
                  <c:v>1963.5000000000002</c:v>
                </c:pt>
                <c:pt idx="59">
                  <c:v>1963.5833333333335</c:v>
                </c:pt>
                <c:pt idx="60">
                  <c:v>1963.6666666666667</c:v>
                </c:pt>
                <c:pt idx="61">
                  <c:v>1963.7500000000002</c:v>
                </c:pt>
                <c:pt idx="62">
                  <c:v>1963.8333333333335</c:v>
                </c:pt>
                <c:pt idx="63">
                  <c:v>1963.9166666666667</c:v>
                </c:pt>
                <c:pt idx="64">
                  <c:v>1964.0000000000002</c:v>
                </c:pt>
                <c:pt idx="65">
                  <c:v>1964.0833333333335</c:v>
                </c:pt>
                <c:pt idx="66">
                  <c:v>1964.1666666666667</c:v>
                </c:pt>
                <c:pt idx="67">
                  <c:v>1964.2500000000002</c:v>
                </c:pt>
                <c:pt idx="68">
                  <c:v>1964.3333333333335</c:v>
                </c:pt>
                <c:pt idx="69">
                  <c:v>1964.4166666666667</c:v>
                </c:pt>
                <c:pt idx="70">
                  <c:v>1964.5000000000002</c:v>
                </c:pt>
                <c:pt idx="71">
                  <c:v>1964.5833333333335</c:v>
                </c:pt>
                <c:pt idx="72">
                  <c:v>1964.6666666666667</c:v>
                </c:pt>
                <c:pt idx="73">
                  <c:v>1964.7500000000002</c:v>
                </c:pt>
                <c:pt idx="74">
                  <c:v>1964.8333333333335</c:v>
                </c:pt>
                <c:pt idx="75">
                  <c:v>1964.9166666666667</c:v>
                </c:pt>
                <c:pt idx="76">
                  <c:v>1965</c:v>
                </c:pt>
                <c:pt idx="77">
                  <c:v>1965.0833333333335</c:v>
                </c:pt>
                <c:pt idx="78">
                  <c:v>1965.1666666666667</c:v>
                </c:pt>
                <c:pt idx="79">
                  <c:v>1965.25</c:v>
                </c:pt>
                <c:pt idx="80">
                  <c:v>1965.3333333333335</c:v>
                </c:pt>
                <c:pt idx="81">
                  <c:v>1965.4166666666667</c:v>
                </c:pt>
                <c:pt idx="82">
                  <c:v>1965.5</c:v>
                </c:pt>
                <c:pt idx="83">
                  <c:v>1965.5833333333335</c:v>
                </c:pt>
                <c:pt idx="84">
                  <c:v>1965.6666666666667</c:v>
                </c:pt>
                <c:pt idx="85">
                  <c:v>1965.75</c:v>
                </c:pt>
                <c:pt idx="86">
                  <c:v>1965.8333333333335</c:v>
                </c:pt>
                <c:pt idx="87">
                  <c:v>1965.9166666666667</c:v>
                </c:pt>
                <c:pt idx="88">
                  <c:v>1966</c:v>
                </c:pt>
                <c:pt idx="89">
                  <c:v>1966.0833333333335</c:v>
                </c:pt>
                <c:pt idx="90">
                  <c:v>1966.1666666666667</c:v>
                </c:pt>
                <c:pt idx="91">
                  <c:v>1966.25</c:v>
                </c:pt>
                <c:pt idx="92">
                  <c:v>1966.3333333333335</c:v>
                </c:pt>
                <c:pt idx="93">
                  <c:v>1966.4166666666667</c:v>
                </c:pt>
                <c:pt idx="94">
                  <c:v>1966.5</c:v>
                </c:pt>
                <c:pt idx="95">
                  <c:v>1966.5833333333333</c:v>
                </c:pt>
                <c:pt idx="96">
                  <c:v>1966.6666666666667</c:v>
                </c:pt>
                <c:pt idx="97">
                  <c:v>1966.75</c:v>
                </c:pt>
                <c:pt idx="98">
                  <c:v>1966.8333333333333</c:v>
                </c:pt>
                <c:pt idx="99">
                  <c:v>1966.9166666666667</c:v>
                </c:pt>
                <c:pt idx="100">
                  <c:v>1967</c:v>
                </c:pt>
                <c:pt idx="101">
                  <c:v>1967.0833333333333</c:v>
                </c:pt>
                <c:pt idx="102">
                  <c:v>1967.1666666666667</c:v>
                </c:pt>
                <c:pt idx="103">
                  <c:v>1967.25</c:v>
                </c:pt>
                <c:pt idx="104">
                  <c:v>1967.3333333333333</c:v>
                </c:pt>
                <c:pt idx="105">
                  <c:v>1967.4166666666667</c:v>
                </c:pt>
                <c:pt idx="106">
                  <c:v>1967.5</c:v>
                </c:pt>
                <c:pt idx="107">
                  <c:v>1967.5833333333333</c:v>
                </c:pt>
                <c:pt idx="108">
                  <c:v>1967.6666666666665</c:v>
                </c:pt>
                <c:pt idx="109">
                  <c:v>1967.75</c:v>
                </c:pt>
                <c:pt idx="110">
                  <c:v>1967.8333333333333</c:v>
                </c:pt>
                <c:pt idx="111">
                  <c:v>1967.9166666666665</c:v>
                </c:pt>
                <c:pt idx="112">
                  <c:v>1968</c:v>
                </c:pt>
                <c:pt idx="113">
                  <c:v>1968.0833333333333</c:v>
                </c:pt>
                <c:pt idx="114">
                  <c:v>1968.1666666666665</c:v>
                </c:pt>
                <c:pt idx="115">
                  <c:v>1968.25</c:v>
                </c:pt>
                <c:pt idx="116">
                  <c:v>1968.3333333333333</c:v>
                </c:pt>
                <c:pt idx="117">
                  <c:v>1968.4166666666665</c:v>
                </c:pt>
                <c:pt idx="118">
                  <c:v>1968.5</c:v>
                </c:pt>
                <c:pt idx="119">
                  <c:v>1968.5833333333333</c:v>
                </c:pt>
                <c:pt idx="120">
                  <c:v>1968.6666666666665</c:v>
                </c:pt>
                <c:pt idx="121">
                  <c:v>1968.75</c:v>
                </c:pt>
                <c:pt idx="122">
                  <c:v>1968.8333333333333</c:v>
                </c:pt>
                <c:pt idx="123">
                  <c:v>1968.9166666666665</c:v>
                </c:pt>
                <c:pt idx="124">
                  <c:v>1969</c:v>
                </c:pt>
                <c:pt idx="125">
                  <c:v>1969.0833333333333</c:v>
                </c:pt>
                <c:pt idx="126">
                  <c:v>1969.1666666666665</c:v>
                </c:pt>
                <c:pt idx="127">
                  <c:v>1969.2499999999998</c:v>
                </c:pt>
                <c:pt idx="128">
                  <c:v>1969.3333333333333</c:v>
                </c:pt>
                <c:pt idx="129">
                  <c:v>1969.4166666666665</c:v>
                </c:pt>
                <c:pt idx="130">
                  <c:v>1969.4999999999998</c:v>
                </c:pt>
                <c:pt idx="131">
                  <c:v>1969.5833333333333</c:v>
                </c:pt>
                <c:pt idx="132">
                  <c:v>1969.6666666666665</c:v>
                </c:pt>
                <c:pt idx="133">
                  <c:v>1969.7499999999998</c:v>
                </c:pt>
                <c:pt idx="134">
                  <c:v>1969.8333333333333</c:v>
                </c:pt>
                <c:pt idx="135">
                  <c:v>1969.9166666666665</c:v>
                </c:pt>
                <c:pt idx="136">
                  <c:v>1969.9999999999998</c:v>
                </c:pt>
                <c:pt idx="137">
                  <c:v>1970.0833333333333</c:v>
                </c:pt>
                <c:pt idx="138">
                  <c:v>1970.1666666666665</c:v>
                </c:pt>
                <c:pt idx="139">
                  <c:v>1970.2499999999998</c:v>
                </c:pt>
                <c:pt idx="140">
                  <c:v>1970.333333333333</c:v>
                </c:pt>
                <c:pt idx="141">
                  <c:v>1970.4166666666665</c:v>
                </c:pt>
                <c:pt idx="142">
                  <c:v>1970.4999999999998</c:v>
                </c:pt>
                <c:pt idx="143">
                  <c:v>1970.583333333333</c:v>
                </c:pt>
                <c:pt idx="144">
                  <c:v>1970.6666666666665</c:v>
                </c:pt>
                <c:pt idx="145">
                  <c:v>1970.7499999999998</c:v>
                </c:pt>
                <c:pt idx="146">
                  <c:v>1970.833333333333</c:v>
                </c:pt>
                <c:pt idx="147">
                  <c:v>1970.9166666666665</c:v>
                </c:pt>
                <c:pt idx="148">
                  <c:v>1970.9999999999998</c:v>
                </c:pt>
                <c:pt idx="149">
                  <c:v>1971.083333333333</c:v>
                </c:pt>
                <c:pt idx="150">
                  <c:v>1971.1666666666665</c:v>
                </c:pt>
                <c:pt idx="151">
                  <c:v>1971.2499999999998</c:v>
                </c:pt>
                <c:pt idx="152">
                  <c:v>1971.333333333333</c:v>
                </c:pt>
                <c:pt idx="153">
                  <c:v>1971.4166666666665</c:v>
                </c:pt>
                <c:pt idx="154">
                  <c:v>1971.4999999999998</c:v>
                </c:pt>
                <c:pt idx="155">
                  <c:v>1971.583333333333</c:v>
                </c:pt>
                <c:pt idx="156">
                  <c:v>1971.6666666666665</c:v>
                </c:pt>
                <c:pt idx="157">
                  <c:v>1971.7499999999998</c:v>
                </c:pt>
                <c:pt idx="158">
                  <c:v>1971.833333333333</c:v>
                </c:pt>
                <c:pt idx="159">
                  <c:v>1971.9166666666663</c:v>
                </c:pt>
                <c:pt idx="160">
                  <c:v>1971.9999999999998</c:v>
                </c:pt>
                <c:pt idx="161">
                  <c:v>1972.083333333333</c:v>
                </c:pt>
                <c:pt idx="162">
                  <c:v>1972.1666666666663</c:v>
                </c:pt>
                <c:pt idx="163">
                  <c:v>1972.2499999999998</c:v>
                </c:pt>
                <c:pt idx="164">
                  <c:v>1972.333333333333</c:v>
                </c:pt>
                <c:pt idx="165">
                  <c:v>1972.4166666666663</c:v>
                </c:pt>
                <c:pt idx="166">
                  <c:v>1972.4999999999998</c:v>
                </c:pt>
                <c:pt idx="167">
                  <c:v>1972.583333333333</c:v>
                </c:pt>
                <c:pt idx="168">
                  <c:v>1972.6666666666663</c:v>
                </c:pt>
                <c:pt idx="169">
                  <c:v>1972.7499999999998</c:v>
                </c:pt>
                <c:pt idx="170">
                  <c:v>1972.833333333333</c:v>
                </c:pt>
                <c:pt idx="171">
                  <c:v>1972.9166666666663</c:v>
                </c:pt>
                <c:pt idx="172">
                  <c:v>1972.9999999999995</c:v>
                </c:pt>
                <c:pt idx="173">
                  <c:v>1973.083333333333</c:v>
                </c:pt>
                <c:pt idx="174">
                  <c:v>1973.1666666666663</c:v>
                </c:pt>
                <c:pt idx="175">
                  <c:v>1973.2499999999995</c:v>
                </c:pt>
                <c:pt idx="176">
                  <c:v>1973.333333333333</c:v>
                </c:pt>
                <c:pt idx="177">
                  <c:v>1973.4166666666663</c:v>
                </c:pt>
                <c:pt idx="178">
                  <c:v>1973.4999999999995</c:v>
                </c:pt>
                <c:pt idx="179">
                  <c:v>1973.583333333333</c:v>
                </c:pt>
                <c:pt idx="180">
                  <c:v>1973.6666666666663</c:v>
                </c:pt>
                <c:pt idx="181">
                  <c:v>1973.7499999999995</c:v>
                </c:pt>
                <c:pt idx="182">
                  <c:v>1973.833333333333</c:v>
                </c:pt>
                <c:pt idx="183">
                  <c:v>1973.9166666666663</c:v>
                </c:pt>
                <c:pt idx="184">
                  <c:v>1973.9999999999995</c:v>
                </c:pt>
                <c:pt idx="185">
                  <c:v>1974.083333333333</c:v>
                </c:pt>
                <c:pt idx="186">
                  <c:v>1974.1666666666663</c:v>
                </c:pt>
                <c:pt idx="187">
                  <c:v>1974.2499999999995</c:v>
                </c:pt>
                <c:pt idx="188">
                  <c:v>1974.333333333333</c:v>
                </c:pt>
                <c:pt idx="189">
                  <c:v>1974.4166666666663</c:v>
                </c:pt>
                <c:pt idx="190">
                  <c:v>1974.4999999999995</c:v>
                </c:pt>
                <c:pt idx="191">
                  <c:v>1974.5833333333328</c:v>
                </c:pt>
                <c:pt idx="192">
                  <c:v>1974.6666666666663</c:v>
                </c:pt>
                <c:pt idx="193">
                  <c:v>1974.7499999999995</c:v>
                </c:pt>
                <c:pt idx="194">
                  <c:v>1974.91</c:v>
                </c:pt>
                <c:pt idx="195">
                  <c:v>1974.9166666666663</c:v>
                </c:pt>
                <c:pt idx="196">
                  <c:v>1974.9999999999995</c:v>
                </c:pt>
                <c:pt idx="197">
                  <c:v>1975.0833333333328</c:v>
                </c:pt>
                <c:pt idx="198">
                  <c:v>1975.1666666666663</c:v>
                </c:pt>
                <c:pt idx="199">
                  <c:v>1975.2499999999995</c:v>
                </c:pt>
                <c:pt idx="200">
                  <c:v>1975.3333333333328</c:v>
                </c:pt>
                <c:pt idx="201">
                  <c:v>1975.4166666666663</c:v>
                </c:pt>
                <c:pt idx="202">
                  <c:v>1975.4999999999995</c:v>
                </c:pt>
                <c:pt idx="203">
                  <c:v>1975.5833333333328</c:v>
                </c:pt>
                <c:pt idx="204">
                  <c:v>1975.6666666666661</c:v>
                </c:pt>
                <c:pt idx="205">
                  <c:v>1975.7499999999995</c:v>
                </c:pt>
                <c:pt idx="206">
                  <c:v>1975.8333333333328</c:v>
                </c:pt>
                <c:pt idx="207">
                  <c:v>1975.9166666666661</c:v>
                </c:pt>
                <c:pt idx="208">
                  <c:v>1975.9999999999995</c:v>
                </c:pt>
                <c:pt idx="209">
                  <c:v>1976.0833333333328</c:v>
                </c:pt>
                <c:pt idx="210">
                  <c:v>1976.1666666666661</c:v>
                </c:pt>
                <c:pt idx="211">
                  <c:v>1976.2499999999995</c:v>
                </c:pt>
                <c:pt idx="212">
                  <c:v>1976.3333333333328</c:v>
                </c:pt>
                <c:pt idx="213">
                  <c:v>1976.4166666666661</c:v>
                </c:pt>
                <c:pt idx="214">
                  <c:v>1976.4999999999995</c:v>
                </c:pt>
                <c:pt idx="215">
                  <c:v>1976.5833333333328</c:v>
                </c:pt>
                <c:pt idx="216">
                  <c:v>1976.6666666666661</c:v>
                </c:pt>
                <c:pt idx="217">
                  <c:v>1976.7499999999995</c:v>
                </c:pt>
                <c:pt idx="218">
                  <c:v>1976.8333333333328</c:v>
                </c:pt>
                <c:pt idx="219">
                  <c:v>1976.9166666666661</c:v>
                </c:pt>
                <c:pt idx="220">
                  <c:v>1976.9999999999995</c:v>
                </c:pt>
                <c:pt idx="221">
                  <c:v>1977.0833333333328</c:v>
                </c:pt>
                <c:pt idx="222">
                  <c:v>1977.1666666666661</c:v>
                </c:pt>
                <c:pt idx="223">
                  <c:v>1977.2499999999993</c:v>
                </c:pt>
                <c:pt idx="224">
                  <c:v>1977.3333333333328</c:v>
                </c:pt>
                <c:pt idx="225">
                  <c:v>1977.4166666666661</c:v>
                </c:pt>
                <c:pt idx="226">
                  <c:v>1977.4999999999993</c:v>
                </c:pt>
                <c:pt idx="227">
                  <c:v>1977.5833333333328</c:v>
                </c:pt>
                <c:pt idx="228">
                  <c:v>1977.6666666666661</c:v>
                </c:pt>
                <c:pt idx="229">
                  <c:v>1977.7499999999993</c:v>
                </c:pt>
                <c:pt idx="230">
                  <c:v>1977.8333333333328</c:v>
                </c:pt>
                <c:pt idx="231">
                  <c:v>1977.9166666666661</c:v>
                </c:pt>
                <c:pt idx="232">
                  <c:v>1977.9999999999993</c:v>
                </c:pt>
                <c:pt idx="233">
                  <c:v>1978.0833333333328</c:v>
                </c:pt>
                <c:pt idx="234">
                  <c:v>1978.1666666666661</c:v>
                </c:pt>
                <c:pt idx="235">
                  <c:v>1978.2499999999993</c:v>
                </c:pt>
                <c:pt idx="236">
                  <c:v>1978.3333333333326</c:v>
                </c:pt>
                <c:pt idx="237">
                  <c:v>1978.4166666666661</c:v>
                </c:pt>
                <c:pt idx="238">
                  <c:v>1978.4999999999993</c:v>
                </c:pt>
                <c:pt idx="239">
                  <c:v>1978.5833333333326</c:v>
                </c:pt>
                <c:pt idx="240">
                  <c:v>1978.6666666666661</c:v>
                </c:pt>
                <c:pt idx="241">
                  <c:v>1978.7499999999993</c:v>
                </c:pt>
                <c:pt idx="242">
                  <c:v>1978.8333333333326</c:v>
                </c:pt>
                <c:pt idx="243">
                  <c:v>1978.9166666666661</c:v>
                </c:pt>
                <c:pt idx="244">
                  <c:v>1978.9999999999993</c:v>
                </c:pt>
                <c:pt idx="245">
                  <c:v>1979.0833333333326</c:v>
                </c:pt>
                <c:pt idx="246">
                  <c:v>1979.1666666666661</c:v>
                </c:pt>
                <c:pt idx="247">
                  <c:v>1979.2499999999993</c:v>
                </c:pt>
                <c:pt idx="248">
                  <c:v>1979.3333333333326</c:v>
                </c:pt>
                <c:pt idx="249">
                  <c:v>1979.4166666666661</c:v>
                </c:pt>
                <c:pt idx="250">
                  <c:v>1979.4999999999993</c:v>
                </c:pt>
                <c:pt idx="251">
                  <c:v>1979.5833333333326</c:v>
                </c:pt>
                <c:pt idx="252">
                  <c:v>1979.6666666666661</c:v>
                </c:pt>
                <c:pt idx="253">
                  <c:v>1979.7499999999993</c:v>
                </c:pt>
                <c:pt idx="254">
                  <c:v>1979.8333333333326</c:v>
                </c:pt>
                <c:pt idx="255">
                  <c:v>1979.9166666666658</c:v>
                </c:pt>
                <c:pt idx="256">
                  <c:v>1979.9999999999993</c:v>
                </c:pt>
                <c:pt idx="257">
                  <c:v>1980.0833333333326</c:v>
                </c:pt>
                <c:pt idx="258">
                  <c:v>1980.1666666666658</c:v>
                </c:pt>
                <c:pt idx="259">
                  <c:v>1980.2499999999993</c:v>
                </c:pt>
                <c:pt idx="260">
                  <c:v>1980.3333333333326</c:v>
                </c:pt>
                <c:pt idx="261">
                  <c:v>1980.4166666666658</c:v>
                </c:pt>
                <c:pt idx="262">
                  <c:v>1980.4999999999993</c:v>
                </c:pt>
                <c:pt idx="263">
                  <c:v>1980.5833333333326</c:v>
                </c:pt>
                <c:pt idx="264">
                  <c:v>1980.6666666666658</c:v>
                </c:pt>
                <c:pt idx="265">
                  <c:v>1980.7499999999993</c:v>
                </c:pt>
                <c:pt idx="266">
                  <c:v>1980.8333333333326</c:v>
                </c:pt>
                <c:pt idx="267">
                  <c:v>1980.9166666666658</c:v>
                </c:pt>
                <c:pt idx="268">
                  <c:v>1980.9999999999991</c:v>
                </c:pt>
                <c:pt idx="269">
                  <c:v>1981.0833333333326</c:v>
                </c:pt>
                <c:pt idx="270">
                  <c:v>1981.1666666666658</c:v>
                </c:pt>
                <c:pt idx="271">
                  <c:v>1981.2499999999991</c:v>
                </c:pt>
                <c:pt idx="272">
                  <c:v>1981.3333333333326</c:v>
                </c:pt>
                <c:pt idx="273">
                  <c:v>1981.4166666666658</c:v>
                </c:pt>
                <c:pt idx="274">
                  <c:v>1981.4999999999991</c:v>
                </c:pt>
                <c:pt idx="275">
                  <c:v>1981.5833333333326</c:v>
                </c:pt>
                <c:pt idx="276">
                  <c:v>1981.6666666666658</c:v>
                </c:pt>
                <c:pt idx="277">
                  <c:v>1981.7499999999991</c:v>
                </c:pt>
                <c:pt idx="278">
                  <c:v>1981.8333333333326</c:v>
                </c:pt>
                <c:pt idx="279">
                  <c:v>1981.9166666666658</c:v>
                </c:pt>
                <c:pt idx="280">
                  <c:v>1981.9999999999991</c:v>
                </c:pt>
                <c:pt idx="281">
                  <c:v>1982.0833333333326</c:v>
                </c:pt>
                <c:pt idx="282">
                  <c:v>1982.1666666666658</c:v>
                </c:pt>
                <c:pt idx="283">
                  <c:v>1982.2499999999991</c:v>
                </c:pt>
                <c:pt idx="284">
                  <c:v>1982.3333333333326</c:v>
                </c:pt>
                <c:pt idx="285">
                  <c:v>1982.4166666666658</c:v>
                </c:pt>
                <c:pt idx="286">
                  <c:v>1982.4999999999991</c:v>
                </c:pt>
                <c:pt idx="287">
                  <c:v>1982.5833333333323</c:v>
                </c:pt>
                <c:pt idx="288">
                  <c:v>1982.6666666666658</c:v>
                </c:pt>
                <c:pt idx="289">
                  <c:v>1982.7499999999991</c:v>
                </c:pt>
                <c:pt idx="290">
                  <c:v>1982.8333333333323</c:v>
                </c:pt>
                <c:pt idx="291">
                  <c:v>1982.9166666666658</c:v>
                </c:pt>
                <c:pt idx="292">
                  <c:v>1982.9999999999991</c:v>
                </c:pt>
                <c:pt idx="293">
                  <c:v>1983.0833333333323</c:v>
                </c:pt>
                <c:pt idx="294">
                  <c:v>1983.1666666666658</c:v>
                </c:pt>
                <c:pt idx="295">
                  <c:v>1983.2499999999991</c:v>
                </c:pt>
                <c:pt idx="296">
                  <c:v>1983.3333333333323</c:v>
                </c:pt>
                <c:pt idx="297">
                  <c:v>1983.4166666666658</c:v>
                </c:pt>
                <c:pt idx="298">
                  <c:v>1983.4999999999991</c:v>
                </c:pt>
                <c:pt idx="299">
                  <c:v>1983.5833333333323</c:v>
                </c:pt>
                <c:pt idx="300">
                  <c:v>1983.6666666666656</c:v>
                </c:pt>
                <c:pt idx="301">
                  <c:v>1983.7499999999991</c:v>
                </c:pt>
                <c:pt idx="302">
                  <c:v>1983.8333333333323</c:v>
                </c:pt>
                <c:pt idx="303">
                  <c:v>1983.9166666666656</c:v>
                </c:pt>
                <c:pt idx="304">
                  <c:v>1983.9999999999991</c:v>
                </c:pt>
                <c:pt idx="305">
                  <c:v>1984.0833333333323</c:v>
                </c:pt>
                <c:pt idx="306">
                  <c:v>1984.1666666666656</c:v>
                </c:pt>
                <c:pt idx="307">
                  <c:v>1984.2499999999991</c:v>
                </c:pt>
                <c:pt idx="308">
                  <c:v>1984.3333333333323</c:v>
                </c:pt>
                <c:pt idx="309">
                  <c:v>1984.4166666666656</c:v>
                </c:pt>
                <c:pt idx="310">
                  <c:v>1984.4999999999991</c:v>
                </c:pt>
                <c:pt idx="311">
                  <c:v>1984.5833333333323</c:v>
                </c:pt>
                <c:pt idx="312">
                  <c:v>1984.6666666666656</c:v>
                </c:pt>
                <c:pt idx="313">
                  <c:v>1984.7499999999991</c:v>
                </c:pt>
                <c:pt idx="314">
                  <c:v>1984.8333333333323</c:v>
                </c:pt>
                <c:pt idx="315">
                  <c:v>1984.9166666666656</c:v>
                </c:pt>
                <c:pt idx="316">
                  <c:v>1984.9999999999991</c:v>
                </c:pt>
                <c:pt idx="317">
                  <c:v>1985.0833333333323</c:v>
                </c:pt>
                <c:pt idx="318">
                  <c:v>1985.1666666666656</c:v>
                </c:pt>
                <c:pt idx="319">
                  <c:v>1985.2499999999989</c:v>
                </c:pt>
                <c:pt idx="320">
                  <c:v>1985.3333333333323</c:v>
                </c:pt>
                <c:pt idx="321">
                  <c:v>1985.4166666666656</c:v>
                </c:pt>
                <c:pt idx="322">
                  <c:v>1985.4999999999989</c:v>
                </c:pt>
                <c:pt idx="323">
                  <c:v>1985.5833333333323</c:v>
                </c:pt>
                <c:pt idx="324">
                  <c:v>1985.6666666666656</c:v>
                </c:pt>
                <c:pt idx="325">
                  <c:v>1985.7499999999989</c:v>
                </c:pt>
                <c:pt idx="326">
                  <c:v>1985.8333333333323</c:v>
                </c:pt>
                <c:pt idx="327">
                  <c:v>1985.9166666666656</c:v>
                </c:pt>
                <c:pt idx="328">
                  <c:v>1985.9999999999989</c:v>
                </c:pt>
                <c:pt idx="329">
                  <c:v>1986.0833333333323</c:v>
                </c:pt>
                <c:pt idx="330">
                  <c:v>1986.1666666666656</c:v>
                </c:pt>
                <c:pt idx="331">
                  <c:v>1986.2499999999989</c:v>
                </c:pt>
                <c:pt idx="332">
                  <c:v>1986.3333333333321</c:v>
                </c:pt>
                <c:pt idx="333">
                  <c:v>1986.4166666666656</c:v>
                </c:pt>
                <c:pt idx="334">
                  <c:v>1986.4999999999989</c:v>
                </c:pt>
                <c:pt idx="335">
                  <c:v>1986.5833333333321</c:v>
                </c:pt>
                <c:pt idx="336">
                  <c:v>1986.6666666666656</c:v>
                </c:pt>
                <c:pt idx="337">
                  <c:v>1986.7499999999989</c:v>
                </c:pt>
                <c:pt idx="338">
                  <c:v>1986.8333333333321</c:v>
                </c:pt>
                <c:pt idx="339">
                  <c:v>1986.9166666666656</c:v>
                </c:pt>
                <c:pt idx="340">
                  <c:v>1986.9999999999989</c:v>
                </c:pt>
                <c:pt idx="341">
                  <c:v>1987.0833333333321</c:v>
                </c:pt>
                <c:pt idx="342">
                  <c:v>1987.1666666666656</c:v>
                </c:pt>
                <c:pt idx="343">
                  <c:v>1987.2499999999989</c:v>
                </c:pt>
                <c:pt idx="344">
                  <c:v>1987.3333333333321</c:v>
                </c:pt>
                <c:pt idx="345">
                  <c:v>1987.4166666666656</c:v>
                </c:pt>
                <c:pt idx="346">
                  <c:v>1987.4999999999989</c:v>
                </c:pt>
                <c:pt idx="347">
                  <c:v>1987.5833333333321</c:v>
                </c:pt>
                <c:pt idx="348">
                  <c:v>1987.6666666666656</c:v>
                </c:pt>
                <c:pt idx="349">
                  <c:v>1987.7499999999989</c:v>
                </c:pt>
                <c:pt idx="350">
                  <c:v>1987.8333333333321</c:v>
                </c:pt>
                <c:pt idx="351">
                  <c:v>1987.9166666666654</c:v>
                </c:pt>
                <c:pt idx="352">
                  <c:v>1987.9999999999989</c:v>
                </c:pt>
                <c:pt idx="353">
                  <c:v>1988.0833333333321</c:v>
                </c:pt>
                <c:pt idx="354">
                  <c:v>1988.1666666666654</c:v>
                </c:pt>
                <c:pt idx="355">
                  <c:v>1988.2499999999989</c:v>
                </c:pt>
                <c:pt idx="356">
                  <c:v>1988.3333333333321</c:v>
                </c:pt>
                <c:pt idx="357">
                  <c:v>1988.4166666666654</c:v>
                </c:pt>
                <c:pt idx="358">
                  <c:v>1988.4999999999989</c:v>
                </c:pt>
                <c:pt idx="359">
                  <c:v>1988.5833333333321</c:v>
                </c:pt>
                <c:pt idx="360">
                  <c:v>1988.6666666666654</c:v>
                </c:pt>
                <c:pt idx="361">
                  <c:v>1988.7499999999989</c:v>
                </c:pt>
                <c:pt idx="362">
                  <c:v>1988.8333333333321</c:v>
                </c:pt>
                <c:pt idx="363">
                  <c:v>1988.9166666666654</c:v>
                </c:pt>
                <c:pt idx="364">
                  <c:v>1988.9999999999986</c:v>
                </c:pt>
                <c:pt idx="365">
                  <c:v>1989.0833333333321</c:v>
                </c:pt>
                <c:pt idx="366">
                  <c:v>1989.1666666666654</c:v>
                </c:pt>
                <c:pt idx="367">
                  <c:v>1989.2499999999986</c:v>
                </c:pt>
                <c:pt idx="368">
                  <c:v>1989.3333333333321</c:v>
                </c:pt>
                <c:pt idx="369">
                  <c:v>1989.4166666666654</c:v>
                </c:pt>
                <c:pt idx="370">
                  <c:v>1989.4999999999986</c:v>
                </c:pt>
                <c:pt idx="371">
                  <c:v>1989.5833333333321</c:v>
                </c:pt>
                <c:pt idx="372">
                  <c:v>1989.6666666666654</c:v>
                </c:pt>
                <c:pt idx="373">
                  <c:v>1989.7499999999986</c:v>
                </c:pt>
                <c:pt idx="374">
                  <c:v>1989.8333333333321</c:v>
                </c:pt>
                <c:pt idx="375">
                  <c:v>1989.9166666666654</c:v>
                </c:pt>
                <c:pt idx="376">
                  <c:v>1989.9999999999986</c:v>
                </c:pt>
                <c:pt idx="377">
                  <c:v>1990.0833333333321</c:v>
                </c:pt>
                <c:pt idx="378">
                  <c:v>1990.1666666666654</c:v>
                </c:pt>
                <c:pt idx="379">
                  <c:v>1990.2499999999986</c:v>
                </c:pt>
                <c:pt idx="380">
                  <c:v>1990.3333333333321</c:v>
                </c:pt>
                <c:pt idx="381">
                  <c:v>1990.4166666666654</c:v>
                </c:pt>
                <c:pt idx="382">
                  <c:v>1990.4999999999986</c:v>
                </c:pt>
                <c:pt idx="383">
                  <c:v>1990.5833333333319</c:v>
                </c:pt>
                <c:pt idx="384">
                  <c:v>1990.6666666666654</c:v>
                </c:pt>
                <c:pt idx="385">
                  <c:v>1990.7499999999986</c:v>
                </c:pt>
                <c:pt idx="386">
                  <c:v>1990.8333333333319</c:v>
                </c:pt>
                <c:pt idx="387">
                  <c:v>1990.9166666666654</c:v>
                </c:pt>
                <c:pt idx="388">
                  <c:v>1990.9999999999986</c:v>
                </c:pt>
                <c:pt idx="389">
                  <c:v>1991.0833333333319</c:v>
                </c:pt>
                <c:pt idx="390">
                  <c:v>1991.1666666666654</c:v>
                </c:pt>
                <c:pt idx="391">
                  <c:v>1991.2499999999986</c:v>
                </c:pt>
                <c:pt idx="392">
                  <c:v>1991.3333333333319</c:v>
                </c:pt>
                <c:pt idx="393">
                  <c:v>1991.4166666666654</c:v>
                </c:pt>
                <c:pt idx="394">
                  <c:v>1991.4999999999986</c:v>
                </c:pt>
                <c:pt idx="395">
                  <c:v>1991.5833333333319</c:v>
                </c:pt>
                <c:pt idx="396">
                  <c:v>1991.6666666666652</c:v>
                </c:pt>
                <c:pt idx="397">
                  <c:v>1991.7499999999986</c:v>
                </c:pt>
                <c:pt idx="398">
                  <c:v>1991.8333333333319</c:v>
                </c:pt>
                <c:pt idx="399">
                  <c:v>1991.9166666666652</c:v>
                </c:pt>
                <c:pt idx="400">
                  <c:v>1991.9999999999986</c:v>
                </c:pt>
                <c:pt idx="401">
                  <c:v>1992.0833333333319</c:v>
                </c:pt>
                <c:pt idx="402">
                  <c:v>1992.1666666666652</c:v>
                </c:pt>
                <c:pt idx="403">
                  <c:v>1992.2499999999986</c:v>
                </c:pt>
                <c:pt idx="404">
                  <c:v>1992.3333333333319</c:v>
                </c:pt>
                <c:pt idx="405">
                  <c:v>1992.4166666666652</c:v>
                </c:pt>
                <c:pt idx="406">
                  <c:v>1992.4999999999986</c:v>
                </c:pt>
                <c:pt idx="407">
                  <c:v>1992.5833333333319</c:v>
                </c:pt>
                <c:pt idx="408">
                  <c:v>1992.6666666666652</c:v>
                </c:pt>
                <c:pt idx="409">
                  <c:v>1992.7499999999986</c:v>
                </c:pt>
                <c:pt idx="410">
                  <c:v>1992.8333333333319</c:v>
                </c:pt>
                <c:pt idx="411">
                  <c:v>1992.9166666666652</c:v>
                </c:pt>
                <c:pt idx="412">
                  <c:v>1992.9999999999986</c:v>
                </c:pt>
                <c:pt idx="413">
                  <c:v>1993.0833333333319</c:v>
                </c:pt>
                <c:pt idx="414">
                  <c:v>1993.1666666666652</c:v>
                </c:pt>
                <c:pt idx="415">
                  <c:v>1993.2499999999984</c:v>
                </c:pt>
                <c:pt idx="416">
                  <c:v>1993.3333333333319</c:v>
                </c:pt>
                <c:pt idx="417">
                  <c:v>1993.4166666666652</c:v>
                </c:pt>
                <c:pt idx="418">
                  <c:v>1993.4999999999984</c:v>
                </c:pt>
                <c:pt idx="419">
                  <c:v>1993.5833333333319</c:v>
                </c:pt>
                <c:pt idx="420">
                  <c:v>1993.6666666666652</c:v>
                </c:pt>
                <c:pt idx="421">
                  <c:v>1993.7499999999984</c:v>
                </c:pt>
                <c:pt idx="422">
                  <c:v>1993.8333333333319</c:v>
                </c:pt>
                <c:pt idx="423">
                  <c:v>1993.9166666666652</c:v>
                </c:pt>
                <c:pt idx="424">
                  <c:v>1993.9999999999984</c:v>
                </c:pt>
                <c:pt idx="425">
                  <c:v>1994.0833333333319</c:v>
                </c:pt>
                <c:pt idx="426">
                  <c:v>1994.1666666666652</c:v>
                </c:pt>
                <c:pt idx="427">
                  <c:v>1994.2499999999984</c:v>
                </c:pt>
                <c:pt idx="428">
                  <c:v>1994.3333333333317</c:v>
                </c:pt>
                <c:pt idx="429">
                  <c:v>1994.4166666666652</c:v>
                </c:pt>
                <c:pt idx="430">
                  <c:v>1994.4999999999984</c:v>
                </c:pt>
                <c:pt idx="431">
                  <c:v>1994.5833333333317</c:v>
                </c:pt>
                <c:pt idx="432">
                  <c:v>1994.6666666666652</c:v>
                </c:pt>
                <c:pt idx="433">
                  <c:v>1994.7499999999984</c:v>
                </c:pt>
                <c:pt idx="434">
                  <c:v>1994.8333333333317</c:v>
                </c:pt>
                <c:pt idx="435">
                  <c:v>1994.9166666666652</c:v>
                </c:pt>
                <c:pt idx="436">
                  <c:v>1994.9999999999984</c:v>
                </c:pt>
                <c:pt idx="437">
                  <c:v>1995.0833333333317</c:v>
                </c:pt>
                <c:pt idx="438">
                  <c:v>1995.1666666666652</c:v>
                </c:pt>
                <c:pt idx="439">
                  <c:v>1995.2499999999984</c:v>
                </c:pt>
                <c:pt idx="440">
                  <c:v>1995.3333333333317</c:v>
                </c:pt>
                <c:pt idx="441">
                  <c:v>1995.4166666666652</c:v>
                </c:pt>
                <c:pt idx="442">
                  <c:v>1995.4999999999984</c:v>
                </c:pt>
                <c:pt idx="443">
                  <c:v>1995.5833333333317</c:v>
                </c:pt>
                <c:pt idx="444">
                  <c:v>1995.6666666666652</c:v>
                </c:pt>
                <c:pt idx="445">
                  <c:v>1995.7499999999984</c:v>
                </c:pt>
                <c:pt idx="446">
                  <c:v>1995.8333333333317</c:v>
                </c:pt>
                <c:pt idx="447">
                  <c:v>1995.9166666666649</c:v>
                </c:pt>
                <c:pt idx="448">
                  <c:v>1995.9999999999984</c:v>
                </c:pt>
                <c:pt idx="449">
                  <c:v>1996.0833333333317</c:v>
                </c:pt>
                <c:pt idx="450">
                  <c:v>1996.1666666666649</c:v>
                </c:pt>
                <c:pt idx="451">
                  <c:v>1996.2499999999984</c:v>
                </c:pt>
                <c:pt idx="452">
                  <c:v>1996.3333333333317</c:v>
                </c:pt>
                <c:pt idx="453">
                  <c:v>1996.4166666666649</c:v>
                </c:pt>
                <c:pt idx="454">
                  <c:v>1996.4999999999984</c:v>
                </c:pt>
                <c:pt idx="455">
                  <c:v>1996.5833333333317</c:v>
                </c:pt>
                <c:pt idx="456">
                  <c:v>1996.6666666666649</c:v>
                </c:pt>
                <c:pt idx="457">
                  <c:v>1996.7499999999984</c:v>
                </c:pt>
                <c:pt idx="458">
                  <c:v>1996.8333333333317</c:v>
                </c:pt>
                <c:pt idx="459">
                  <c:v>1996.9166666666649</c:v>
                </c:pt>
                <c:pt idx="460">
                  <c:v>1996.9999999999982</c:v>
                </c:pt>
                <c:pt idx="461">
                  <c:v>1997.0833333333317</c:v>
                </c:pt>
                <c:pt idx="462">
                  <c:v>1997.1666666666649</c:v>
                </c:pt>
                <c:pt idx="463">
                  <c:v>1997.2499999999982</c:v>
                </c:pt>
                <c:pt idx="464">
                  <c:v>1997.3333333333317</c:v>
                </c:pt>
                <c:pt idx="465">
                  <c:v>1997.4166666666649</c:v>
                </c:pt>
                <c:pt idx="466">
                  <c:v>1997.4999999999982</c:v>
                </c:pt>
                <c:pt idx="467">
                  <c:v>1997.5833333333317</c:v>
                </c:pt>
                <c:pt idx="468">
                  <c:v>1997.6666666666649</c:v>
                </c:pt>
                <c:pt idx="469">
                  <c:v>1997.7499999999982</c:v>
                </c:pt>
                <c:pt idx="470">
                  <c:v>1997.8333333333317</c:v>
                </c:pt>
                <c:pt idx="471">
                  <c:v>1997.9166666666649</c:v>
                </c:pt>
                <c:pt idx="472">
                  <c:v>1997.9999999999982</c:v>
                </c:pt>
                <c:pt idx="473">
                  <c:v>1998.0833333333317</c:v>
                </c:pt>
                <c:pt idx="474">
                  <c:v>1998.1666666666649</c:v>
                </c:pt>
                <c:pt idx="475">
                  <c:v>1998.2499999999982</c:v>
                </c:pt>
                <c:pt idx="476">
                  <c:v>1998.3333333333317</c:v>
                </c:pt>
                <c:pt idx="477">
                  <c:v>1998.4166666666649</c:v>
                </c:pt>
                <c:pt idx="478">
                  <c:v>1998.4999999999982</c:v>
                </c:pt>
                <c:pt idx="479">
                  <c:v>1998.5833333333314</c:v>
                </c:pt>
                <c:pt idx="480">
                  <c:v>1998.6666666666649</c:v>
                </c:pt>
                <c:pt idx="481">
                  <c:v>1998.7499999999982</c:v>
                </c:pt>
                <c:pt idx="482">
                  <c:v>1998.8333333333314</c:v>
                </c:pt>
                <c:pt idx="483">
                  <c:v>1998.9166666666649</c:v>
                </c:pt>
                <c:pt idx="484">
                  <c:v>1998.9999999999982</c:v>
                </c:pt>
                <c:pt idx="485">
                  <c:v>1999.0833333333314</c:v>
                </c:pt>
                <c:pt idx="486">
                  <c:v>1999.1666666666649</c:v>
                </c:pt>
                <c:pt idx="487">
                  <c:v>1999.2499999999982</c:v>
                </c:pt>
                <c:pt idx="488">
                  <c:v>1999.3333333333314</c:v>
                </c:pt>
                <c:pt idx="489">
                  <c:v>1999.4166666666649</c:v>
                </c:pt>
                <c:pt idx="490">
                  <c:v>1999.4999999999982</c:v>
                </c:pt>
                <c:pt idx="491">
                  <c:v>1999.5833333333314</c:v>
                </c:pt>
                <c:pt idx="492">
                  <c:v>1999.6666666666647</c:v>
                </c:pt>
                <c:pt idx="493">
                  <c:v>1999.7499999999982</c:v>
                </c:pt>
                <c:pt idx="494">
                  <c:v>1999.8333333333314</c:v>
                </c:pt>
                <c:pt idx="495">
                  <c:v>1999.9166666666647</c:v>
                </c:pt>
                <c:pt idx="496">
                  <c:v>1999.9999999999982</c:v>
                </c:pt>
                <c:pt idx="497">
                  <c:v>2000.0833333333314</c:v>
                </c:pt>
                <c:pt idx="498">
                  <c:v>2000.1666666666649</c:v>
                </c:pt>
                <c:pt idx="499">
                  <c:v>2000.2499999999982</c:v>
                </c:pt>
                <c:pt idx="500">
                  <c:v>2000.3333333333314</c:v>
                </c:pt>
                <c:pt idx="501">
                  <c:v>2000.4166666666649</c:v>
                </c:pt>
                <c:pt idx="502">
                  <c:v>2000.4999999999982</c:v>
                </c:pt>
                <c:pt idx="503">
                  <c:v>2000.5833333333314</c:v>
                </c:pt>
                <c:pt idx="504">
                  <c:v>2000.6666666666647</c:v>
                </c:pt>
                <c:pt idx="505">
                  <c:v>2000.7499999999982</c:v>
                </c:pt>
                <c:pt idx="506">
                  <c:v>2000.8333333333314</c:v>
                </c:pt>
                <c:pt idx="507">
                  <c:v>2000.9166666666647</c:v>
                </c:pt>
                <c:pt idx="508">
                  <c:v>2000.9999999999982</c:v>
                </c:pt>
                <c:pt idx="509">
                  <c:v>2001.0833333333314</c:v>
                </c:pt>
                <c:pt idx="510">
                  <c:v>2001.1666666666649</c:v>
                </c:pt>
                <c:pt idx="511">
                  <c:v>2001.2499999999982</c:v>
                </c:pt>
                <c:pt idx="512">
                  <c:v>2001.3333333333314</c:v>
                </c:pt>
                <c:pt idx="513">
                  <c:v>2001.4166666666649</c:v>
                </c:pt>
                <c:pt idx="514">
                  <c:v>2001.4999999999982</c:v>
                </c:pt>
                <c:pt idx="515">
                  <c:v>2001.5833333333314</c:v>
                </c:pt>
                <c:pt idx="516">
                  <c:v>2001.6666666666647</c:v>
                </c:pt>
                <c:pt idx="517">
                  <c:v>2001.7499999999982</c:v>
                </c:pt>
                <c:pt idx="518">
                  <c:v>2001.8333333333314</c:v>
                </c:pt>
                <c:pt idx="519">
                  <c:v>2001.9166666666647</c:v>
                </c:pt>
                <c:pt idx="520">
                  <c:v>2001.9999999999982</c:v>
                </c:pt>
                <c:pt idx="521">
                  <c:v>2002.0833333333314</c:v>
                </c:pt>
                <c:pt idx="522">
                  <c:v>2002.1666666666649</c:v>
                </c:pt>
                <c:pt idx="523">
                  <c:v>2002.2499999999982</c:v>
                </c:pt>
                <c:pt idx="524">
                  <c:v>2002.3333333333314</c:v>
                </c:pt>
                <c:pt idx="525">
                  <c:v>2002.4166666666649</c:v>
                </c:pt>
                <c:pt idx="526">
                  <c:v>2002.4999999999982</c:v>
                </c:pt>
                <c:pt idx="527">
                  <c:v>2002.5833333333314</c:v>
                </c:pt>
                <c:pt idx="528">
                  <c:v>2002.6666666666647</c:v>
                </c:pt>
                <c:pt idx="529">
                  <c:v>2002.7499999999982</c:v>
                </c:pt>
                <c:pt idx="530">
                  <c:v>2002.8333333333314</c:v>
                </c:pt>
                <c:pt idx="531">
                  <c:v>2002.9166666666647</c:v>
                </c:pt>
                <c:pt idx="532">
                  <c:v>2002.9999999999982</c:v>
                </c:pt>
                <c:pt idx="533">
                  <c:v>2003.0833333333314</c:v>
                </c:pt>
                <c:pt idx="534">
                  <c:v>2003.1666666666649</c:v>
                </c:pt>
                <c:pt idx="535">
                  <c:v>2003.2499999999982</c:v>
                </c:pt>
                <c:pt idx="536">
                  <c:v>2003.3333333333314</c:v>
                </c:pt>
                <c:pt idx="537">
                  <c:v>2003.4166666666649</c:v>
                </c:pt>
                <c:pt idx="538">
                  <c:v>2003.4999999999982</c:v>
                </c:pt>
                <c:pt idx="539">
                  <c:v>2003.5833333333314</c:v>
                </c:pt>
                <c:pt idx="540">
                  <c:v>2003.6666666666647</c:v>
                </c:pt>
                <c:pt idx="541">
                  <c:v>2003.7499999999982</c:v>
                </c:pt>
                <c:pt idx="542">
                  <c:v>2003.8333333333314</c:v>
                </c:pt>
                <c:pt idx="543">
                  <c:v>2003.9166666666647</c:v>
                </c:pt>
                <c:pt idx="544">
                  <c:v>2004</c:v>
                </c:pt>
                <c:pt idx="545">
                  <c:v>2004.0833333333321</c:v>
                </c:pt>
                <c:pt idx="546">
                  <c:v>2004.1666666666649</c:v>
                </c:pt>
                <c:pt idx="547">
                  <c:v>2004.249999999998</c:v>
                </c:pt>
                <c:pt idx="548">
                  <c:v>2004.333333333331</c:v>
                </c:pt>
                <c:pt idx="549">
                  <c:v>2004.4166666666649</c:v>
                </c:pt>
                <c:pt idx="550">
                  <c:v>2004.499999999998</c:v>
                </c:pt>
                <c:pt idx="551">
                  <c:v>2004.583333333331</c:v>
                </c:pt>
                <c:pt idx="552">
                  <c:v>2004.6666666666649</c:v>
                </c:pt>
                <c:pt idx="553">
                  <c:v>2004.749999999998</c:v>
                </c:pt>
                <c:pt idx="554">
                  <c:v>2004.833333333331</c:v>
                </c:pt>
                <c:pt idx="555">
                  <c:v>2004.9166666666649</c:v>
                </c:pt>
                <c:pt idx="556">
                  <c:v>2005</c:v>
                </c:pt>
                <c:pt idx="557">
                  <c:v>2005.0833333333321</c:v>
                </c:pt>
                <c:pt idx="558">
                  <c:v>2005.1666666666649</c:v>
                </c:pt>
                <c:pt idx="559">
                  <c:v>2005.249999999998</c:v>
                </c:pt>
                <c:pt idx="560">
                  <c:v>2005.333333333331</c:v>
                </c:pt>
                <c:pt idx="561">
                  <c:v>2005.4166666666649</c:v>
                </c:pt>
                <c:pt idx="562">
                  <c:v>2005.499999999998</c:v>
                </c:pt>
                <c:pt idx="563">
                  <c:v>2005.583333333331</c:v>
                </c:pt>
                <c:pt idx="564">
                  <c:v>2005.6666666666649</c:v>
                </c:pt>
                <c:pt idx="565">
                  <c:v>2005.749999999998</c:v>
                </c:pt>
                <c:pt idx="566">
                  <c:v>2005.833333333331</c:v>
                </c:pt>
                <c:pt idx="567">
                  <c:v>2005.9166666666649</c:v>
                </c:pt>
                <c:pt idx="568">
                  <c:v>2006</c:v>
                </c:pt>
                <c:pt idx="569">
                  <c:v>2006.0833333333301</c:v>
                </c:pt>
                <c:pt idx="570">
                  <c:v>2006.1666666665999</c:v>
                </c:pt>
                <c:pt idx="571">
                  <c:v>2006.25</c:v>
                </c:pt>
                <c:pt idx="572">
                  <c:v>2006.3333333333301</c:v>
                </c:pt>
                <c:pt idx="573">
                  <c:v>2006.4166666666599</c:v>
                </c:pt>
                <c:pt idx="574">
                  <c:v>2006.5</c:v>
                </c:pt>
                <c:pt idx="575">
                  <c:v>2006.5833333333301</c:v>
                </c:pt>
                <c:pt idx="576">
                  <c:v>2006.6666666666599</c:v>
                </c:pt>
                <c:pt idx="577">
                  <c:v>2006.75</c:v>
                </c:pt>
                <c:pt idx="578">
                  <c:v>2006.8333333333301</c:v>
                </c:pt>
                <c:pt idx="579">
                  <c:v>2006.9166666666599</c:v>
                </c:pt>
                <c:pt idx="580">
                  <c:v>2007</c:v>
                </c:pt>
                <c:pt idx="581">
                  <c:v>2007.0833333333301</c:v>
                </c:pt>
                <c:pt idx="582">
                  <c:v>2007.1666666665999</c:v>
                </c:pt>
                <c:pt idx="583">
                  <c:v>2007.25</c:v>
                </c:pt>
                <c:pt idx="584">
                  <c:v>2007.3333333333301</c:v>
                </c:pt>
                <c:pt idx="585">
                  <c:v>2007.4166666666599</c:v>
                </c:pt>
                <c:pt idx="586">
                  <c:v>2007.5</c:v>
                </c:pt>
                <c:pt idx="587">
                  <c:v>2007.5833333333301</c:v>
                </c:pt>
                <c:pt idx="588">
                  <c:v>2007.6666666666599</c:v>
                </c:pt>
                <c:pt idx="589">
                  <c:v>2007.75</c:v>
                </c:pt>
                <c:pt idx="590">
                  <c:v>2007.8333333333301</c:v>
                </c:pt>
                <c:pt idx="591">
                  <c:v>2007.9166666666599</c:v>
                </c:pt>
                <c:pt idx="592">
                  <c:v>2008</c:v>
                </c:pt>
                <c:pt idx="593">
                  <c:v>2008.0833333333301</c:v>
                </c:pt>
                <c:pt idx="594">
                  <c:v>2008.1666666665999</c:v>
                </c:pt>
                <c:pt idx="595">
                  <c:v>2008.25</c:v>
                </c:pt>
                <c:pt idx="596">
                  <c:v>2008.3333333333301</c:v>
                </c:pt>
                <c:pt idx="597">
                  <c:v>2008.4166666666599</c:v>
                </c:pt>
                <c:pt idx="598">
                  <c:v>2008.5</c:v>
                </c:pt>
                <c:pt idx="599">
                  <c:v>2008.5833333333301</c:v>
                </c:pt>
                <c:pt idx="600">
                  <c:v>2008.6666666666599</c:v>
                </c:pt>
                <c:pt idx="601">
                  <c:v>2008.75</c:v>
                </c:pt>
                <c:pt idx="602">
                  <c:v>2008.8333333333301</c:v>
                </c:pt>
                <c:pt idx="603">
                  <c:v>2008.9166666666599</c:v>
                </c:pt>
                <c:pt idx="604">
                  <c:v>2009</c:v>
                </c:pt>
                <c:pt idx="605">
                  <c:v>2009.0833333333301</c:v>
                </c:pt>
                <c:pt idx="606">
                  <c:v>2009.1666666665999</c:v>
                </c:pt>
                <c:pt idx="607">
                  <c:v>2009.25</c:v>
                </c:pt>
                <c:pt idx="608">
                  <c:v>2009.3333333333301</c:v>
                </c:pt>
                <c:pt idx="609">
                  <c:v>2009.4166666666599</c:v>
                </c:pt>
                <c:pt idx="610">
                  <c:v>2009.5</c:v>
                </c:pt>
                <c:pt idx="611">
                  <c:v>2009.5833333333301</c:v>
                </c:pt>
                <c:pt idx="612">
                  <c:v>2009.6666666666599</c:v>
                </c:pt>
                <c:pt idx="613">
                  <c:v>2009.75</c:v>
                </c:pt>
                <c:pt idx="614">
                  <c:v>2009.8333333333301</c:v>
                </c:pt>
                <c:pt idx="615">
                  <c:v>2009.9166666666599</c:v>
                </c:pt>
                <c:pt idx="616">
                  <c:v>2010</c:v>
                </c:pt>
                <c:pt idx="617">
                  <c:v>2010.0833333333301</c:v>
                </c:pt>
                <c:pt idx="618">
                  <c:v>2010.1666666665999</c:v>
                </c:pt>
                <c:pt idx="619">
                  <c:v>2010.25</c:v>
                </c:pt>
                <c:pt idx="620">
                  <c:v>2010.3333333333301</c:v>
                </c:pt>
                <c:pt idx="621">
                  <c:v>2010.4166666666599</c:v>
                </c:pt>
                <c:pt idx="622">
                  <c:v>2010.5</c:v>
                </c:pt>
                <c:pt idx="623">
                  <c:v>2010.5833333333301</c:v>
                </c:pt>
                <c:pt idx="624">
                  <c:v>2010.6666666666599</c:v>
                </c:pt>
                <c:pt idx="625">
                  <c:v>2010.75</c:v>
                </c:pt>
                <c:pt idx="626">
                  <c:v>2010.8333333333301</c:v>
                </c:pt>
                <c:pt idx="627">
                  <c:v>2010.9166666666599</c:v>
                </c:pt>
                <c:pt idx="628">
                  <c:v>2011</c:v>
                </c:pt>
                <c:pt idx="629">
                  <c:v>2011.0833333333301</c:v>
                </c:pt>
                <c:pt idx="630">
                  <c:v>2011.1666666665999</c:v>
                </c:pt>
                <c:pt idx="631">
                  <c:v>2011.25</c:v>
                </c:pt>
                <c:pt idx="632">
                  <c:v>2011.3333333333301</c:v>
                </c:pt>
                <c:pt idx="633">
                  <c:v>2011.4166666666599</c:v>
                </c:pt>
                <c:pt idx="634">
                  <c:v>2011.5</c:v>
                </c:pt>
                <c:pt idx="635">
                  <c:v>2011.5833333333301</c:v>
                </c:pt>
                <c:pt idx="636">
                  <c:v>2011.6666666666599</c:v>
                </c:pt>
                <c:pt idx="637">
                  <c:v>2011.75</c:v>
                </c:pt>
                <c:pt idx="638">
                  <c:v>2011.8333333333301</c:v>
                </c:pt>
                <c:pt idx="639">
                  <c:v>2011.9166666666599</c:v>
                </c:pt>
                <c:pt idx="640">
                  <c:v>2012</c:v>
                </c:pt>
                <c:pt idx="641">
                  <c:v>2012.0833333333301</c:v>
                </c:pt>
                <c:pt idx="642">
                  <c:v>2012.1666666665999</c:v>
                </c:pt>
                <c:pt idx="643">
                  <c:v>2012.25</c:v>
                </c:pt>
                <c:pt idx="644">
                  <c:v>2012.3333333333301</c:v>
                </c:pt>
                <c:pt idx="645">
                  <c:v>2012.4166666666599</c:v>
                </c:pt>
                <c:pt idx="646">
                  <c:v>2012.5</c:v>
                </c:pt>
                <c:pt idx="647">
                  <c:v>2012.5833333333301</c:v>
                </c:pt>
                <c:pt idx="648">
                  <c:v>2012.6666666666599</c:v>
                </c:pt>
                <c:pt idx="649">
                  <c:v>2012.75</c:v>
                </c:pt>
                <c:pt idx="650">
                  <c:v>2012.8333333333301</c:v>
                </c:pt>
                <c:pt idx="651">
                  <c:v>2012.9166666666599</c:v>
                </c:pt>
                <c:pt idx="652">
                  <c:v>2013</c:v>
                </c:pt>
                <c:pt idx="653">
                  <c:v>2013.0833333333301</c:v>
                </c:pt>
                <c:pt idx="654">
                  <c:v>2013.1666666665999</c:v>
                </c:pt>
                <c:pt idx="655">
                  <c:v>2013.25</c:v>
                </c:pt>
                <c:pt idx="656">
                  <c:v>2013.3333333333301</c:v>
                </c:pt>
                <c:pt idx="657">
                  <c:v>2013.4166666666599</c:v>
                </c:pt>
                <c:pt idx="658">
                  <c:v>2013.5</c:v>
                </c:pt>
                <c:pt idx="659">
                  <c:v>2013.5833333333301</c:v>
                </c:pt>
                <c:pt idx="660">
                  <c:v>2013.6666666666599</c:v>
                </c:pt>
                <c:pt idx="661">
                  <c:v>2013.75</c:v>
                </c:pt>
                <c:pt idx="662">
                  <c:v>2013.8333333333301</c:v>
                </c:pt>
                <c:pt idx="663">
                  <c:v>2013.9166666666599</c:v>
                </c:pt>
                <c:pt idx="664">
                  <c:v>2014</c:v>
                </c:pt>
                <c:pt idx="665">
                  <c:v>2014.0833333333301</c:v>
                </c:pt>
                <c:pt idx="666">
                  <c:v>2014.1666666665999</c:v>
                </c:pt>
                <c:pt idx="667">
                  <c:v>2014.25</c:v>
                </c:pt>
                <c:pt idx="668">
                  <c:v>2014.3333333333301</c:v>
                </c:pt>
                <c:pt idx="669">
                  <c:v>2014.4166666666599</c:v>
                </c:pt>
                <c:pt idx="670">
                  <c:v>2014.5</c:v>
                </c:pt>
                <c:pt idx="671">
                  <c:v>2014.5833333333301</c:v>
                </c:pt>
                <c:pt idx="672">
                  <c:v>2014.6666666666599</c:v>
                </c:pt>
                <c:pt idx="673">
                  <c:v>2014.75</c:v>
                </c:pt>
                <c:pt idx="674">
                  <c:v>2014.8333333333301</c:v>
                </c:pt>
                <c:pt idx="675">
                  <c:v>2014.9166666666599</c:v>
                </c:pt>
                <c:pt idx="676">
                  <c:v>2015</c:v>
                </c:pt>
                <c:pt idx="677">
                  <c:v>2015.0833333333301</c:v>
                </c:pt>
                <c:pt idx="678">
                  <c:v>2015.1666666665999</c:v>
                </c:pt>
                <c:pt idx="679">
                  <c:v>2015.25</c:v>
                </c:pt>
                <c:pt idx="680">
                  <c:v>2015.3333333333301</c:v>
                </c:pt>
                <c:pt idx="681">
                  <c:v>2015.4166666666599</c:v>
                </c:pt>
                <c:pt idx="682">
                  <c:v>2015.5</c:v>
                </c:pt>
                <c:pt idx="683">
                  <c:v>2015.5833333333301</c:v>
                </c:pt>
                <c:pt idx="684">
                  <c:v>2015.6666666666599</c:v>
                </c:pt>
                <c:pt idx="685">
                  <c:v>2015.75</c:v>
                </c:pt>
                <c:pt idx="686">
                  <c:v>2015.8333333333301</c:v>
                </c:pt>
                <c:pt idx="687">
                  <c:v>2015.9166666666599</c:v>
                </c:pt>
                <c:pt idx="688">
                  <c:v>2016</c:v>
                </c:pt>
                <c:pt idx="689">
                  <c:v>2016.0833333333301</c:v>
                </c:pt>
                <c:pt idx="690">
                  <c:v>2016.1666666665999</c:v>
                </c:pt>
                <c:pt idx="691">
                  <c:v>2016.25</c:v>
                </c:pt>
                <c:pt idx="692">
                  <c:v>2016.3333333333301</c:v>
                </c:pt>
                <c:pt idx="693">
                  <c:v>2016.4166666666599</c:v>
                </c:pt>
                <c:pt idx="694">
                  <c:v>2016.5</c:v>
                </c:pt>
                <c:pt idx="695">
                  <c:v>2016.5833333333301</c:v>
                </c:pt>
                <c:pt idx="696">
                  <c:v>2016.6666666666599</c:v>
                </c:pt>
                <c:pt idx="697">
                  <c:v>2016.75</c:v>
                </c:pt>
                <c:pt idx="698">
                  <c:v>2016.8333333333301</c:v>
                </c:pt>
                <c:pt idx="699">
                  <c:v>2016.9166666666599</c:v>
                </c:pt>
                <c:pt idx="700">
                  <c:v>2017</c:v>
                </c:pt>
                <c:pt idx="701">
                  <c:v>2017.0833333333301</c:v>
                </c:pt>
                <c:pt idx="702">
                  <c:v>2017.1666666665999</c:v>
                </c:pt>
                <c:pt idx="703">
                  <c:v>2017.25</c:v>
                </c:pt>
                <c:pt idx="704">
                  <c:v>2017.3333333333301</c:v>
                </c:pt>
                <c:pt idx="705">
                  <c:v>2017.4166666666599</c:v>
                </c:pt>
                <c:pt idx="706">
                  <c:v>2017.5</c:v>
                </c:pt>
                <c:pt idx="707">
                  <c:v>2017.5833333333301</c:v>
                </c:pt>
                <c:pt idx="708">
                  <c:v>2017.6666666666599</c:v>
                </c:pt>
                <c:pt idx="709">
                  <c:v>2017.75</c:v>
                </c:pt>
                <c:pt idx="710">
                  <c:v>2017.8333333333301</c:v>
                </c:pt>
                <c:pt idx="711">
                  <c:v>2017.9166666666599</c:v>
                </c:pt>
                <c:pt idx="712">
                  <c:v>2018</c:v>
                </c:pt>
                <c:pt idx="713">
                  <c:v>2018.0833333333301</c:v>
                </c:pt>
                <c:pt idx="714">
                  <c:v>2018.1666666665999</c:v>
                </c:pt>
                <c:pt idx="715">
                  <c:v>2018.25</c:v>
                </c:pt>
                <c:pt idx="716">
                  <c:v>2018.3333333333301</c:v>
                </c:pt>
                <c:pt idx="717">
                  <c:v>2018.4166666666599</c:v>
                </c:pt>
                <c:pt idx="718">
                  <c:v>2018.5</c:v>
                </c:pt>
                <c:pt idx="719">
                  <c:v>2018.5833333333301</c:v>
                </c:pt>
                <c:pt idx="720">
                  <c:v>2018.6666666666599</c:v>
                </c:pt>
                <c:pt idx="721">
                  <c:v>2018.75</c:v>
                </c:pt>
                <c:pt idx="722">
                  <c:v>2018.8333333333301</c:v>
                </c:pt>
                <c:pt idx="723">
                  <c:v>2018.9166666666599</c:v>
                </c:pt>
                <c:pt idx="724">
                  <c:v>2019</c:v>
                </c:pt>
                <c:pt idx="725">
                  <c:v>2019.0833333333301</c:v>
                </c:pt>
                <c:pt idx="726">
                  <c:v>2019.1666666665999</c:v>
                </c:pt>
                <c:pt idx="727">
                  <c:v>2019.25</c:v>
                </c:pt>
                <c:pt idx="728">
                  <c:v>2019.3333333333301</c:v>
                </c:pt>
                <c:pt idx="729">
                  <c:v>2019.4166666666599</c:v>
                </c:pt>
                <c:pt idx="730">
                  <c:v>2019.5</c:v>
                </c:pt>
                <c:pt idx="731">
                  <c:v>2019.5833333333301</c:v>
                </c:pt>
                <c:pt idx="732">
                  <c:v>2019.6666666666599</c:v>
                </c:pt>
                <c:pt idx="733">
                  <c:v>2019.75</c:v>
                </c:pt>
                <c:pt idx="734">
                  <c:v>2019.8333333333301</c:v>
                </c:pt>
                <c:pt idx="735">
                  <c:v>2019.9166666666599</c:v>
                </c:pt>
                <c:pt idx="736">
                  <c:v>2020</c:v>
                </c:pt>
                <c:pt idx="737">
                  <c:v>2020.0833333333301</c:v>
                </c:pt>
                <c:pt idx="738">
                  <c:v>2020.1666666665999</c:v>
                </c:pt>
                <c:pt idx="739">
                  <c:v>2020.25</c:v>
                </c:pt>
                <c:pt idx="740">
                  <c:v>2020.3333333333301</c:v>
                </c:pt>
                <c:pt idx="741">
                  <c:v>2020.4166666666599</c:v>
                </c:pt>
                <c:pt idx="742">
                  <c:v>2020.5</c:v>
                </c:pt>
                <c:pt idx="743">
                  <c:v>2020.5833333333301</c:v>
                </c:pt>
                <c:pt idx="744">
                  <c:v>2020.6666666666599</c:v>
                </c:pt>
                <c:pt idx="745">
                  <c:v>2020.75</c:v>
                </c:pt>
                <c:pt idx="746">
                  <c:v>2020.8333333333301</c:v>
                </c:pt>
                <c:pt idx="747">
                  <c:v>2020.9166666666599</c:v>
                </c:pt>
                <c:pt idx="748">
                  <c:v>2021</c:v>
                </c:pt>
                <c:pt idx="749">
                  <c:v>2021.0833333333301</c:v>
                </c:pt>
                <c:pt idx="750">
                  <c:v>2021.1666666665999</c:v>
                </c:pt>
                <c:pt idx="751">
                  <c:v>2021.25</c:v>
                </c:pt>
                <c:pt idx="752">
                  <c:v>2021.3333333333301</c:v>
                </c:pt>
                <c:pt idx="753">
                  <c:v>2021.4166666666599</c:v>
                </c:pt>
                <c:pt idx="754">
                  <c:v>2021.5</c:v>
                </c:pt>
                <c:pt idx="755">
                  <c:v>2021.5833333333301</c:v>
                </c:pt>
                <c:pt idx="756">
                  <c:v>2021.6666666666599</c:v>
                </c:pt>
                <c:pt idx="757">
                  <c:v>2021.75</c:v>
                </c:pt>
                <c:pt idx="758">
                  <c:v>2021.8333333333301</c:v>
                </c:pt>
                <c:pt idx="759">
                  <c:v>2021.9166666666599</c:v>
                </c:pt>
              </c:numCache>
            </c:numRef>
          </c:xVal>
          <c:yVal>
            <c:numRef>
              <c:f>'Nmax odi  monthly '!$I$19:$I$794</c:f>
              <c:numCache>
                <c:formatCode>\О\с\н\о\в\н\о\й</c:formatCode>
                <c:ptCount val="776"/>
                <c:pt idx="0">
                  <c:v>7.0000000000000284E-2</c:v>
                </c:pt>
                <c:pt idx="1">
                  <c:v>8.5999999999999854E-2</c:v>
                </c:pt>
                <c:pt idx="2">
                  <c:v>0.10199999999999987</c:v>
                </c:pt>
                <c:pt idx="3">
                  <c:v>0.12000000000000011</c:v>
                </c:pt>
                <c:pt idx="4">
                  <c:v>9.7999999999999865E-2</c:v>
                </c:pt>
                <c:pt idx="5">
                  <c:v>0.14100000000000001</c:v>
                </c:pt>
                <c:pt idx="6">
                  <c:v>0.19799999999999995</c:v>
                </c:pt>
                <c:pt idx="7">
                  <c:v>0.10600000000000032</c:v>
                </c:pt>
                <c:pt idx="8">
                  <c:v>6.899999999999995E-2</c:v>
                </c:pt>
                <c:pt idx="9">
                  <c:v>0.1160000000000001</c:v>
                </c:pt>
                <c:pt idx="10">
                  <c:v>0.11899999999999977</c:v>
                </c:pt>
                <c:pt idx="11">
                  <c:v>0.10699999999999976</c:v>
                </c:pt>
                <c:pt idx="12">
                  <c:v>6.9000000000000394E-2</c:v>
                </c:pt>
                <c:pt idx="13">
                  <c:v>0.23499999999999988</c:v>
                </c:pt>
                <c:pt idx="14">
                  <c:v>0.14900000000000002</c:v>
                </c:pt>
                <c:pt idx="15">
                  <c:v>0.18300000000000027</c:v>
                </c:pt>
                <c:pt idx="16">
                  <c:v>0.13900000000000023</c:v>
                </c:pt>
                <c:pt idx="17">
                  <c:v>0.17799999999999994</c:v>
                </c:pt>
                <c:pt idx="18">
                  <c:v>0.15700000000000003</c:v>
                </c:pt>
                <c:pt idx="19">
                  <c:v>0.129</c:v>
                </c:pt>
                <c:pt idx="20">
                  <c:v>0.16299999999999981</c:v>
                </c:pt>
                <c:pt idx="21">
                  <c:v>0.1120000000000001</c:v>
                </c:pt>
                <c:pt idx="22">
                  <c:v>0.17700000000000005</c:v>
                </c:pt>
                <c:pt idx="23">
                  <c:v>0.21799999999999997</c:v>
                </c:pt>
                <c:pt idx="24">
                  <c:v>0.11099999999999977</c:v>
                </c:pt>
                <c:pt idx="25">
                  <c:v>0.16100000000000003</c:v>
                </c:pt>
                <c:pt idx="26">
                  <c:v>0.22599999999999998</c:v>
                </c:pt>
                <c:pt idx="27">
                  <c:v>0.12999999999999989</c:v>
                </c:pt>
                <c:pt idx="28">
                  <c:v>0.16000000000000014</c:v>
                </c:pt>
                <c:pt idx="29">
                  <c:v>0.20099999999999962</c:v>
                </c:pt>
                <c:pt idx="30">
                  <c:v>0.20599999999999996</c:v>
                </c:pt>
                <c:pt idx="31">
                  <c:v>0.21099999999999985</c:v>
                </c:pt>
                <c:pt idx="32">
                  <c:v>0.20399999999999974</c:v>
                </c:pt>
                <c:pt idx="33">
                  <c:v>0.23299999999999965</c:v>
                </c:pt>
                <c:pt idx="34">
                  <c:v>0.18000000000000016</c:v>
                </c:pt>
                <c:pt idx="35">
                  <c:v>0.19299999999999962</c:v>
                </c:pt>
                <c:pt idx="36">
                  <c:v>0.23599999999999977</c:v>
                </c:pt>
                <c:pt idx="37">
                  <c:v>0.19700000000000006</c:v>
                </c:pt>
                <c:pt idx="38">
                  <c:v>0.20400000000000018</c:v>
                </c:pt>
                <c:pt idx="39">
                  <c:v>0.31299999999999972</c:v>
                </c:pt>
                <c:pt idx="40" formatCode="0.000">
                  <c:v>0.32248000000000054</c:v>
                </c:pt>
                <c:pt idx="41" formatCode="0.000">
                  <c:v>0.28984000000000076</c:v>
                </c:pt>
                <c:pt idx="42" formatCode="0.000">
                  <c:v>0.30168000000000017</c:v>
                </c:pt>
                <c:pt idx="43" formatCode="0.000">
                  <c:v>0.26808000000000032</c:v>
                </c:pt>
                <c:pt idx="44" formatCode="0.000">
                  <c:v>0.29144000000000059</c:v>
                </c:pt>
                <c:pt idx="45" formatCode="0.000">
                  <c:v>0.29464000000000024</c:v>
                </c:pt>
                <c:pt idx="46" formatCode="0.000">
                  <c:v>0.29560000000000031</c:v>
                </c:pt>
                <c:pt idx="47" formatCode="0.000">
                  <c:v>0.29560000000000031</c:v>
                </c:pt>
                <c:pt idx="48" formatCode="0.000">
                  <c:v>0.27352000000000043</c:v>
                </c:pt>
                <c:pt idx="49" formatCode="0.000">
                  <c:v>0.27160000000000029</c:v>
                </c:pt>
                <c:pt idx="50" formatCode="0.000">
                  <c:v>0.29431999999999992</c:v>
                </c:pt>
                <c:pt idx="51" formatCode="0.000">
                  <c:v>0.32087999999999983</c:v>
                </c:pt>
                <c:pt idx="52" formatCode="0.000">
                  <c:v>0.36728000000000005</c:v>
                </c:pt>
                <c:pt idx="53" formatCode="0.000">
                  <c:v>0.40152000000000054</c:v>
                </c:pt>
                <c:pt idx="54" formatCode="0.000">
                  <c:v>0.38072000000000017</c:v>
                </c:pt>
                <c:pt idx="55" formatCode="0.000">
                  <c:v>0.37943999999999978</c:v>
                </c:pt>
                <c:pt idx="56" formatCode="0.000">
                  <c:v>0.35224000000000011</c:v>
                </c:pt>
                <c:pt idx="57" formatCode="0.000">
                  <c:v>0.36056000000000044</c:v>
                </c:pt>
                <c:pt idx="58" formatCode="0.000">
                  <c:v>0.35000000000000053</c:v>
                </c:pt>
                <c:pt idx="59" formatCode="0.000">
                  <c:v>0.33784000000000081</c:v>
                </c:pt>
                <c:pt idx="60" formatCode="0.000">
                  <c:v>0.30936000000000075</c:v>
                </c:pt>
                <c:pt idx="61" formatCode="0.000">
                  <c:v>0.33816000000000113</c:v>
                </c:pt>
                <c:pt idx="62" formatCode="0.000">
                  <c:v>0.36504000000000048</c:v>
                </c:pt>
                <c:pt idx="63" formatCode="0.000">
                  <c:v>0.38583999999999996</c:v>
                </c:pt>
                <c:pt idx="64" formatCode="0.000">
                  <c:v>0.51399999999999979</c:v>
                </c:pt>
                <c:pt idx="65" formatCode="0.000">
                  <c:v>0.44600000000000017</c:v>
                </c:pt>
                <c:pt idx="66" formatCode="0.000">
                  <c:v>0.44100000000000028</c:v>
                </c:pt>
                <c:pt idx="67" formatCode="0.000">
                  <c:v>0.43500000000000005</c:v>
                </c:pt>
                <c:pt idx="68" formatCode="0.000">
                  <c:v>0.41800000000000015</c:v>
                </c:pt>
                <c:pt idx="69" formatCode="0.000">
                  <c:v>0.50499999999999989</c:v>
                </c:pt>
                <c:pt idx="70" formatCode="0.000">
                  <c:v>0.5</c:v>
                </c:pt>
                <c:pt idx="71" formatCode="0.000">
                  <c:v>0.4700000000000002</c:v>
                </c:pt>
                <c:pt idx="72" formatCode="0.000">
                  <c:v>0.48000000000000043</c:v>
                </c:pt>
                <c:pt idx="73" formatCode="0.000">
                  <c:v>0.48999999999999977</c:v>
                </c:pt>
                <c:pt idx="74" formatCode="0.000">
                  <c:v>0.48000000000000043</c:v>
                </c:pt>
                <c:pt idx="75">
                  <c:v>0.53000000000000025</c:v>
                </c:pt>
                <c:pt idx="76">
                  <c:v>0.53399999999999981</c:v>
                </c:pt>
                <c:pt idx="77">
                  <c:v>0.53800000000000026</c:v>
                </c:pt>
                <c:pt idx="78">
                  <c:v>0.5259999999999998</c:v>
                </c:pt>
                <c:pt idx="79">
                  <c:v>0.59999999999999964</c:v>
                </c:pt>
                <c:pt idx="80">
                  <c:v>0.62300000000000022</c:v>
                </c:pt>
                <c:pt idx="81">
                  <c:v>0.60299999999999976</c:v>
                </c:pt>
                <c:pt idx="82">
                  <c:v>0.54299999999999971</c:v>
                </c:pt>
                <c:pt idx="83">
                  <c:v>0.53399999999999981</c:v>
                </c:pt>
                <c:pt idx="84">
                  <c:v>0.56099999999999994</c:v>
                </c:pt>
                <c:pt idx="85">
                  <c:v>0.63999999999999968</c:v>
                </c:pt>
                <c:pt idx="86">
                  <c:v>0.66100000000000003</c:v>
                </c:pt>
                <c:pt idx="87">
                  <c:v>0.62999999999999989</c:v>
                </c:pt>
                <c:pt idx="88">
                  <c:v>0.58400000000000007</c:v>
                </c:pt>
                <c:pt idx="89">
                  <c:v>0.62200000000000033</c:v>
                </c:pt>
                <c:pt idx="90">
                  <c:v>0.53200000000000003</c:v>
                </c:pt>
                <c:pt idx="91">
                  <c:v>0.51900000000000013</c:v>
                </c:pt>
                <c:pt idx="92">
                  <c:v>0.5219999999999998</c:v>
                </c:pt>
                <c:pt idx="93">
                  <c:v>0.48899999999999988</c:v>
                </c:pt>
                <c:pt idx="94">
                  <c:v>0.45199999999999996</c:v>
                </c:pt>
                <c:pt idx="95">
                  <c:v>0.45699999999999985</c:v>
                </c:pt>
                <c:pt idx="96">
                  <c:v>0.34799999999999986</c:v>
                </c:pt>
                <c:pt idx="97">
                  <c:v>0.4099999999999997</c:v>
                </c:pt>
                <c:pt idx="98">
                  <c:v>0.38800000000000034</c:v>
                </c:pt>
                <c:pt idx="99">
                  <c:v>0.37200000000000033</c:v>
                </c:pt>
                <c:pt idx="100">
                  <c:v>0.41600000000000037</c:v>
                </c:pt>
                <c:pt idx="101">
                  <c:v>0.34399999999999986</c:v>
                </c:pt>
                <c:pt idx="102">
                  <c:v>0.4830000000000001</c:v>
                </c:pt>
                <c:pt idx="103">
                  <c:v>0.40800000000000036</c:v>
                </c:pt>
                <c:pt idx="104">
                  <c:v>0.26399999999999979</c:v>
                </c:pt>
                <c:pt idx="105">
                  <c:v>0.29099999999999993</c:v>
                </c:pt>
                <c:pt idx="106">
                  <c:v>0.29000000000000004</c:v>
                </c:pt>
                <c:pt idx="107">
                  <c:v>0.32399999999999984</c:v>
                </c:pt>
                <c:pt idx="108">
                  <c:v>0.33000000000000007</c:v>
                </c:pt>
                <c:pt idx="109">
                  <c:v>0.36499999999999977</c:v>
                </c:pt>
                <c:pt idx="110">
                  <c:v>0.31600000000000028</c:v>
                </c:pt>
                <c:pt idx="111">
                  <c:v>0.29999999999999982</c:v>
                </c:pt>
                <c:pt idx="112">
                  <c:v>0.30700000000000038</c:v>
                </c:pt>
                <c:pt idx="113">
                  <c:v>0.32399999999999984</c:v>
                </c:pt>
                <c:pt idx="114">
                  <c:v>0.31300000000000017</c:v>
                </c:pt>
                <c:pt idx="115">
                  <c:v>0.30699999999999994</c:v>
                </c:pt>
                <c:pt idx="116">
                  <c:v>0.24699999999999989</c:v>
                </c:pt>
                <c:pt idx="117">
                  <c:v>0.27800000000000002</c:v>
                </c:pt>
                <c:pt idx="118">
                  <c:v>0.26400000000000023</c:v>
                </c:pt>
                <c:pt idx="119">
                  <c:v>0.25999999999999979</c:v>
                </c:pt>
                <c:pt idx="120">
                  <c:v>0.23999999999999977</c:v>
                </c:pt>
                <c:pt idx="121">
                  <c:v>0.18999999999999995</c:v>
                </c:pt>
                <c:pt idx="122">
                  <c:v>0.14999999999999991</c:v>
                </c:pt>
                <c:pt idx="123">
                  <c:v>0.20999999999999996</c:v>
                </c:pt>
                <c:pt idx="124">
                  <c:v>0.22599999999999998</c:v>
                </c:pt>
                <c:pt idx="125">
                  <c:v>0.12999999999999989</c:v>
                </c:pt>
                <c:pt idx="126">
                  <c:v>0.17300000000000004</c:v>
                </c:pt>
                <c:pt idx="127">
                  <c:v>0.16600000000000037</c:v>
                </c:pt>
                <c:pt idx="128">
                  <c:v>0.18900000000000006</c:v>
                </c:pt>
                <c:pt idx="129">
                  <c:v>0.16400000000000015</c:v>
                </c:pt>
                <c:pt idx="130">
                  <c:v>0.11399999999999988</c:v>
                </c:pt>
                <c:pt idx="131">
                  <c:v>0.11699999999999999</c:v>
                </c:pt>
                <c:pt idx="132">
                  <c:v>0.15900000000000025</c:v>
                </c:pt>
                <c:pt idx="133">
                  <c:v>9.6000000000000085E-2</c:v>
                </c:pt>
                <c:pt idx="134">
                  <c:v>0.17700000000000005</c:v>
                </c:pt>
                <c:pt idx="135">
                  <c:v>9.5000000000000195E-2</c:v>
                </c:pt>
                <c:pt idx="136">
                  <c:v>0.12699999999999978</c:v>
                </c:pt>
                <c:pt idx="137">
                  <c:v>0.12700000000000022</c:v>
                </c:pt>
                <c:pt idx="138">
                  <c:v>0.10099999999999998</c:v>
                </c:pt>
                <c:pt idx="140">
                  <c:v>6.0000000000002274E-3</c:v>
                </c:pt>
                <c:pt idx="141">
                  <c:v>5.699999999999994E-2</c:v>
                </c:pt>
                <c:pt idx="142">
                  <c:v>0</c:v>
                </c:pt>
                <c:pt idx="143">
                  <c:v>6.0000000000002274E-3</c:v>
                </c:pt>
                <c:pt idx="144">
                  <c:v>3.2000000000000028E-2</c:v>
                </c:pt>
                <c:pt idx="145">
                  <c:v>6.2999999999999723E-2</c:v>
                </c:pt>
                <c:pt idx="146">
                  <c:v>7.6999999999999957E-2</c:v>
                </c:pt>
                <c:pt idx="147">
                  <c:v>8.3000000000000185E-2</c:v>
                </c:pt>
                <c:pt idx="148">
                  <c:v>0.10099999999999998</c:v>
                </c:pt>
                <c:pt idx="149">
                  <c:v>0.12700000000000022</c:v>
                </c:pt>
                <c:pt idx="150">
                  <c:v>0.10499999999999998</c:v>
                </c:pt>
                <c:pt idx="151">
                  <c:v>0.16400000000000015</c:v>
                </c:pt>
                <c:pt idx="152">
                  <c:v>0.17700000000000005</c:v>
                </c:pt>
                <c:pt idx="153">
                  <c:v>0.18500000000000005</c:v>
                </c:pt>
                <c:pt idx="154">
                  <c:v>0.23099999999999987</c:v>
                </c:pt>
                <c:pt idx="155">
                  <c:v>0.25299999999999967</c:v>
                </c:pt>
                <c:pt idx="156">
                  <c:v>0.19200000000000017</c:v>
                </c:pt>
                <c:pt idx="157">
                  <c:v>0.24199999999999999</c:v>
                </c:pt>
                <c:pt idx="158">
                  <c:v>0.2669999999999999</c:v>
                </c:pt>
                <c:pt idx="159">
                  <c:v>0.27300000000000013</c:v>
                </c:pt>
                <c:pt idx="160">
                  <c:v>0.34799999999999986</c:v>
                </c:pt>
                <c:pt idx="161">
                  <c:v>0.42999999999999972</c:v>
                </c:pt>
                <c:pt idx="162">
                  <c:v>0.5169999999999999</c:v>
                </c:pt>
                <c:pt idx="163">
                  <c:v>0.56699999999999973</c:v>
                </c:pt>
                <c:pt idx="164">
                  <c:v>0.54899999999999993</c:v>
                </c:pt>
                <c:pt idx="165">
                  <c:v>0.44799999999999995</c:v>
                </c:pt>
                <c:pt idx="166">
                  <c:v>0.45299999999999985</c:v>
                </c:pt>
                <c:pt idx="167">
                  <c:v>0.29700000000000015</c:v>
                </c:pt>
                <c:pt idx="168">
                  <c:v>0.41799999999999971</c:v>
                </c:pt>
                <c:pt idx="169">
                  <c:v>0.43000000000000016</c:v>
                </c:pt>
                <c:pt idx="170">
                  <c:v>0.50800000000000001</c:v>
                </c:pt>
                <c:pt idx="171">
                  <c:v>0.56299999999999972</c:v>
                </c:pt>
                <c:pt idx="172">
                  <c:v>0.58499999999999996</c:v>
                </c:pt>
                <c:pt idx="173">
                  <c:v>0.48</c:v>
                </c:pt>
                <c:pt idx="174">
                  <c:v>0.48099999999999987</c:v>
                </c:pt>
                <c:pt idx="175">
                  <c:v>0.34600000000000009</c:v>
                </c:pt>
                <c:pt idx="176">
                  <c:v>0.36099999999999977</c:v>
                </c:pt>
                <c:pt idx="177">
                  <c:v>0.43700000000000028</c:v>
                </c:pt>
                <c:pt idx="178">
                  <c:v>0.51000000000000023</c:v>
                </c:pt>
                <c:pt idx="179">
                  <c:v>0.45000000000000018</c:v>
                </c:pt>
                <c:pt idx="180">
                  <c:v>0.51799999999999979</c:v>
                </c:pt>
                <c:pt idx="181">
                  <c:v>0.50499999999999989</c:v>
                </c:pt>
                <c:pt idx="182">
                  <c:v>0.58399999999999963</c:v>
                </c:pt>
                <c:pt idx="183">
                  <c:v>0.56499999999999995</c:v>
                </c:pt>
                <c:pt idx="184">
                  <c:v>0.61699999999999999</c:v>
                </c:pt>
                <c:pt idx="185">
                  <c:v>0.54599999999999982</c:v>
                </c:pt>
                <c:pt idx="186">
                  <c:v>0.51200000000000001</c:v>
                </c:pt>
                <c:pt idx="187">
                  <c:v>0.46799999999999997</c:v>
                </c:pt>
                <c:pt idx="188">
                  <c:v>0.42399999999999993</c:v>
                </c:pt>
                <c:pt idx="189">
                  <c:v>0.41400000000000015</c:v>
                </c:pt>
                <c:pt idx="190">
                  <c:v>0.29999999999999982</c:v>
                </c:pt>
                <c:pt idx="191">
                  <c:v>0.37400000000000011</c:v>
                </c:pt>
                <c:pt idx="192">
                  <c:v>0.39200000000000035</c:v>
                </c:pt>
                <c:pt idx="193">
                  <c:v>0.32899999999999974</c:v>
                </c:pt>
                <c:pt idx="194">
                  <c:v>0.34099999999999975</c:v>
                </c:pt>
                <c:pt idx="195">
                  <c:v>0.38100000000000023</c:v>
                </c:pt>
                <c:pt idx="196">
                  <c:v>0.42600000000000016</c:v>
                </c:pt>
                <c:pt idx="197">
                  <c:v>0.46300000000000008</c:v>
                </c:pt>
                <c:pt idx="198">
                  <c:v>0.48399999999999999</c:v>
                </c:pt>
                <c:pt idx="199">
                  <c:v>0.50199999999999978</c:v>
                </c:pt>
                <c:pt idx="200">
                  <c:v>0.53400000000000025</c:v>
                </c:pt>
                <c:pt idx="201">
                  <c:v>0.55400000000000027</c:v>
                </c:pt>
                <c:pt idx="202">
                  <c:v>0.59100000000000019</c:v>
                </c:pt>
                <c:pt idx="203">
                  <c:v>0.5950000000000002</c:v>
                </c:pt>
                <c:pt idx="204">
                  <c:v>0.60899999999999999</c:v>
                </c:pt>
                <c:pt idx="205">
                  <c:v>0.55299999999999994</c:v>
                </c:pt>
                <c:pt idx="206">
                  <c:v>0.50600000000000023</c:v>
                </c:pt>
                <c:pt idx="207">
                  <c:v>0.52699999999999969</c:v>
                </c:pt>
                <c:pt idx="208">
                  <c:v>0.54</c:v>
                </c:pt>
                <c:pt idx="209">
                  <c:v>0.54</c:v>
                </c:pt>
                <c:pt idx="210">
                  <c:v>0.496</c:v>
                </c:pt>
                <c:pt idx="211">
                  <c:v>0.46300000000000008</c:v>
                </c:pt>
                <c:pt idx="212">
                  <c:v>0.51099999999999968</c:v>
                </c:pt>
                <c:pt idx="213">
                  <c:v>0.53200000000000003</c:v>
                </c:pt>
                <c:pt idx="214">
                  <c:v>0.54899999999999993</c:v>
                </c:pt>
                <c:pt idx="215">
                  <c:v>0.61900000000000022</c:v>
                </c:pt>
                <c:pt idx="216">
                  <c:v>0.62000000000000011</c:v>
                </c:pt>
                <c:pt idx="217">
                  <c:v>0.6469999999999998</c:v>
                </c:pt>
                <c:pt idx="218">
                  <c:v>0.6030000000000002</c:v>
                </c:pt>
                <c:pt idx="219">
                  <c:v>0.56499999999999995</c:v>
                </c:pt>
                <c:pt idx="220">
                  <c:v>0.6080000000000001</c:v>
                </c:pt>
                <c:pt idx="221">
                  <c:v>0.57000000000000028</c:v>
                </c:pt>
                <c:pt idx="222">
                  <c:v>0.57800000000000029</c:v>
                </c:pt>
                <c:pt idx="223">
                  <c:v>0.52699999999999969</c:v>
                </c:pt>
                <c:pt idx="224">
                  <c:v>0.58000000000000007</c:v>
                </c:pt>
                <c:pt idx="225">
                  <c:v>0.59299999999999997</c:v>
                </c:pt>
                <c:pt idx="226">
                  <c:v>0.53100000000000014</c:v>
                </c:pt>
                <c:pt idx="227">
                  <c:v>0.53099999999999969</c:v>
                </c:pt>
                <c:pt idx="228">
                  <c:v>0.52200000000000024</c:v>
                </c:pt>
                <c:pt idx="229">
                  <c:v>0.51499999999999968</c:v>
                </c:pt>
                <c:pt idx="230">
                  <c:v>0.5219999999999998</c:v>
                </c:pt>
                <c:pt idx="231">
                  <c:v>0.54400000000000004</c:v>
                </c:pt>
                <c:pt idx="232">
                  <c:v>0.504</c:v>
                </c:pt>
                <c:pt idx="233">
                  <c:v>0.3879999999999999</c:v>
                </c:pt>
                <c:pt idx="234">
                  <c:v>0.35400000000000009</c:v>
                </c:pt>
                <c:pt idx="235">
                  <c:v>0.32399999999999984</c:v>
                </c:pt>
                <c:pt idx="236">
                  <c:v>0.28400000000000025</c:v>
                </c:pt>
                <c:pt idx="237">
                  <c:v>0.3839999999999999</c:v>
                </c:pt>
                <c:pt idx="238">
                  <c:v>0.37700000000000022</c:v>
                </c:pt>
                <c:pt idx="239">
                  <c:v>0.39800000000000013</c:v>
                </c:pt>
                <c:pt idx="240">
                  <c:v>0.43599999999999994</c:v>
                </c:pt>
                <c:pt idx="241">
                  <c:v>0.44700000000000006</c:v>
                </c:pt>
                <c:pt idx="242">
                  <c:v>0.44700000000000006</c:v>
                </c:pt>
                <c:pt idx="243">
                  <c:v>0.48799999999999999</c:v>
                </c:pt>
                <c:pt idx="244">
                  <c:v>0.40400000000000036</c:v>
                </c:pt>
                <c:pt idx="245">
                  <c:v>0.39599999999999991</c:v>
                </c:pt>
                <c:pt idx="246">
                  <c:v>0.33999999999999986</c:v>
                </c:pt>
                <c:pt idx="247">
                  <c:v>0.31800000000000006</c:v>
                </c:pt>
                <c:pt idx="248">
                  <c:v>0.33999999999999986</c:v>
                </c:pt>
                <c:pt idx="249">
                  <c:v>0.32500000000000018</c:v>
                </c:pt>
                <c:pt idx="250">
                  <c:v>0.21700000000000008</c:v>
                </c:pt>
                <c:pt idx="251">
                  <c:v>0.19900000000000029</c:v>
                </c:pt>
                <c:pt idx="252">
                  <c:v>0.18999999999999995</c:v>
                </c:pt>
                <c:pt idx="253">
                  <c:v>0.19600000000000017</c:v>
                </c:pt>
                <c:pt idx="254">
                  <c:v>0.19399999999999995</c:v>
                </c:pt>
                <c:pt idx="255">
                  <c:v>0.22100000000000009</c:v>
                </c:pt>
                <c:pt idx="256">
                  <c:v>0.19599999999999973</c:v>
                </c:pt>
                <c:pt idx="257">
                  <c:v>0.18999999999999995</c:v>
                </c:pt>
                <c:pt idx="258">
                  <c:v>0.21300000000000008</c:v>
                </c:pt>
                <c:pt idx="259">
                  <c:v>0.20599999999999996</c:v>
                </c:pt>
                <c:pt idx="260">
                  <c:v>0.19100000000000028</c:v>
                </c:pt>
                <c:pt idx="261">
                  <c:v>0.16800000000000015</c:v>
                </c:pt>
                <c:pt idx="262">
                  <c:v>0.11199999999999966</c:v>
                </c:pt>
                <c:pt idx="263">
                  <c:v>9.3999999999999861E-2</c:v>
                </c:pt>
                <c:pt idx="264">
                  <c:v>9.5000000000000195E-2</c:v>
                </c:pt>
                <c:pt idx="265">
                  <c:v>7.5000000000000178E-2</c:v>
                </c:pt>
                <c:pt idx="266">
                  <c:v>6.0999999999999943E-2</c:v>
                </c:pt>
                <c:pt idx="267">
                  <c:v>0.1160000000000001</c:v>
                </c:pt>
                <c:pt idx="268">
                  <c:v>9.8999999999999755E-2</c:v>
                </c:pt>
                <c:pt idx="269">
                  <c:v>9.2000000000000082E-2</c:v>
                </c:pt>
                <c:pt idx="270">
                  <c:v>9.0000000000000302E-2</c:v>
                </c:pt>
                <c:pt idx="271">
                  <c:v>8.2999999999999741E-2</c:v>
                </c:pt>
                <c:pt idx="272">
                  <c:v>8.2999999999999741E-2</c:v>
                </c:pt>
                <c:pt idx="273">
                  <c:v>0.12599999999999989</c:v>
                </c:pt>
                <c:pt idx="274">
                  <c:v>0.11500000000000021</c:v>
                </c:pt>
                <c:pt idx="275">
                  <c:v>0.11799999999999988</c:v>
                </c:pt>
                <c:pt idx="276">
                  <c:v>0.14399999999999968</c:v>
                </c:pt>
                <c:pt idx="277">
                  <c:v>0.10700000000000021</c:v>
                </c:pt>
                <c:pt idx="278">
                  <c:v>0.15399999999999991</c:v>
                </c:pt>
                <c:pt idx="279">
                  <c:v>0.12299999999999978</c:v>
                </c:pt>
                <c:pt idx="280">
                  <c:v>0.15800000000000036</c:v>
                </c:pt>
                <c:pt idx="281">
                  <c:v>0.11199999999999966</c:v>
                </c:pt>
                <c:pt idx="282">
                  <c:v>0.14800000000000013</c:v>
                </c:pt>
                <c:pt idx="283">
                  <c:v>0.14299999999999979</c:v>
                </c:pt>
                <c:pt idx="284">
                  <c:v>0.16800000000000015</c:v>
                </c:pt>
                <c:pt idx="285">
                  <c:v>0.13499999999999979</c:v>
                </c:pt>
                <c:pt idx="286">
                  <c:v>5.600000000000005E-2</c:v>
                </c:pt>
                <c:pt idx="287">
                  <c:v>0.15100000000000025</c:v>
                </c:pt>
                <c:pt idx="288">
                  <c:v>0.12399999999999989</c:v>
                </c:pt>
                <c:pt idx="289">
                  <c:v>9.0999999999999748E-2</c:v>
                </c:pt>
                <c:pt idx="290">
                  <c:v>7.9000000000000181E-2</c:v>
                </c:pt>
                <c:pt idx="291">
                  <c:v>6.0000000000000053E-2</c:v>
                </c:pt>
                <c:pt idx="292">
                  <c:v>9.2000000000000082E-2</c:v>
                </c:pt>
                <c:pt idx="293">
                  <c:v>0.12199999999999989</c:v>
                </c:pt>
                <c:pt idx="294">
                  <c:v>0.11299999999999999</c:v>
                </c:pt>
                <c:pt idx="295">
                  <c:v>0.12300000000000022</c:v>
                </c:pt>
                <c:pt idx="296">
                  <c:v>0.14999999999999991</c:v>
                </c:pt>
                <c:pt idx="297">
                  <c:v>0.16900000000000004</c:v>
                </c:pt>
                <c:pt idx="298">
                  <c:v>0.15200000000000014</c:v>
                </c:pt>
                <c:pt idx="299">
                  <c:v>0.18399999999999972</c:v>
                </c:pt>
                <c:pt idx="300">
                  <c:v>0.2370000000000001</c:v>
                </c:pt>
                <c:pt idx="301">
                  <c:v>0.21599999999999975</c:v>
                </c:pt>
                <c:pt idx="302">
                  <c:v>0.20599999999999996</c:v>
                </c:pt>
                <c:pt idx="303">
                  <c:v>0.21599999999999975</c:v>
                </c:pt>
                <c:pt idx="304">
                  <c:v>0.19999999999999973</c:v>
                </c:pt>
                <c:pt idx="305">
                  <c:v>0.18699999999999983</c:v>
                </c:pt>
                <c:pt idx="306">
                  <c:v>0.12800000000000011</c:v>
                </c:pt>
                <c:pt idx="307">
                  <c:v>0.14800000000000013</c:v>
                </c:pt>
                <c:pt idx="308">
                  <c:v>0.14500000000000002</c:v>
                </c:pt>
                <c:pt idx="309">
                  <c:v>0.16700000000000026</c:v>
                </c:pt>
                <c:pt idx="310">
                  <c:v>0.16000000000000014</c:v>
                </c:pt>
                <c:pt idx="311">
                  <c:v>0.24299999999999988</c:v>
                </c:pt>
                <c:pt idx="312">
                  <c:v>0.22200000000000042</c:v>
                </c:pt>
                <c:pt idx="313">
                  <c:v>0.24899999999999967</c:v>
                </c:pt>
                <c:pt idx="314">
                  <c:v>0.2629999999999999</c:v>
                </c:pt>
                <c:pt idx="315">
                  <c:v>0.2799999999999998</c:v>
                </c:pt>
                <c:pt idx="316">
                  <c:v>0.30999999999999961</c:v>
                </c:pt>
                <c:pt idx="317">
                  <c:v>0.33000000000000007</c:v>
                </c:pt>
                <c:pt idx="318">
                  <c:v>0.33300000000000018</c:v>
                </c:pt>
                <c:pt idx="319">
                  <c:v>0.31599999999999984</c:v>
                </c:pt>
                <c:pt idx="320">
                  <c:v>0.30900000000000016</c:v>
                </c:pt>
                <c:pt idx="321">
                  <c:v>0.29499999999999993</c:v>
                </c:pt>
                <c:pt idx="322">
                  <c:v>0.29099999999999993</c:v>
                </c:pt>
                <c:pt idx="323">
                  <c:v>0.31800000000000006</c:v>
                </c:pt>
                <c:pt idx="324">
                  <c:v>0.375</c:v>
                </c:pt>
                <c:pt idx="325">
                  <c:v>0.33000000000000007</c:v>
                </c:pt>
                <c:pt idx="326">
                  <c:v>0.32600000000000007</c:v>
                </c:pt>
                <c:pt idx="327">
                  <c:v>0.38300000000000001</c:v>
                </c:pt>
                <c:pt idx="328">
                  <c:v>0.34999999999999964</c:v>
                </c:pt>
                <c:pt idx="329">
                  <c:v>0.29899999999999993</c:v>
                </c:pt>
                <c:pt idx="330">
                  <c:v>0.39600000000000035</c:v>
                </c:pt>
                <c:pt idx="331">
                  <c:v>0.38800000000000034</c:v>
                </c:pt>
                <c:pt idx="332">
                  <c:v>0.39200000000000035</c:v>
                </c:pt>
                <c:pt idx="333">
                  <c:v>0.45599999999999996</c:v>
                </c:pt>
                <c:pt idx="334">
                  <c:v>0.45000000000000018</c:v>
                </c:pt>
                <c:pt idx="335">
                  <c:v>0.47899999999999965</c:v>
                </c:pt>
                <c:pt idx="336">
                  <c:v>0.44100000000000028</c:v>
                </c:pt>
                <c:pt idx="337">
                  <c:v>0.45299999999999985</c:v>
                </c:pt>
                <c:pt idx="338">
                  <c:v>0.41999999999999993</c:v>
                </c:pt>
                <c:pt idx="339">
                  <c:v>0.43800000000000017</c:v>
                </c:pt>
                <c:pt idx="340">
                  <c:v>0.5169999999999999</c:v>
                </c:pt>
                <c:pt idx="341">
                  <c:v>0.54700000000000015</c:v>
                </c:pt>
                <c:pt idx="342">
                  <c:v>0.51400000000000023</c:v>
                </c:pt>
                <c:pt idx="343">
                  <c:v>0.53900000000000015</c:v>
                </c:pt>
                <c:pt idx="344">
                  <c:v>0.56400000000000006</c:v>
                </c:pt>
                <c:pt idx="345">
                  <c:v>0.48199999999999976</c:v>
                </c:pt>
                <c:pt idx="346">
                  <c:v>0.49299999999999988</c:v>
                </c:pt>
                <c:pt idx="347">
                  <c:v>0.43599999999999994</c:v>
                </c:pt>
                <c:pt idx="348">
                  <c:v>0.43900000000000006</c:v>
                </c:pt>
                <c:pt idx="349">
                  <c:v>0.4009999999999998</c:v>
                </c:pt>
                <c:pt idx="350">
                  <c:v>0.45000000000000018</c:v>
                </c:pt>
                <c:pt idx="351">
                  <c:v>0.42700000000000005</c:v>
                </c:pt>
                <c:pt idx="352">
                  <c:v>0.3660000000000001</c:v>
                </c:pt>
                <c:pt idx="353">
                  <c:v>0.35700000000000021</c:v>
                </c:pt>
                <c:pt idx="354">
                  <c:v>0.31700000000000017</c:v>
                </c:pt>
                <c:pt idx="355">
                  <c:v>0.30600000000000005</c:v>
                </c:pt>
                <c:pt idx="356">
                  <c:v>0.34299999999999997</c:v>
                </c:pt>
                <c:pt idx="357">
                  <c:v>0.3620000000000001</c:v>
                </c:pt>
                <c:pt idx="358">
                  <c:v>0.33499999999999996</c:v>
                </c:pt>
                <c:pt idx="359">
                  <c:v>0.30399999999999983</c:v>
                </c:pt>
                <c:pt idx="360">
                  <c:v>0.27099999999999991</c:v>
                </c:pt>
                <c:pt idx="361">
                  <c:v>0.28100000000000014</c:v>
                </c:pt>
                <c:pt idx="362">
                  <c:v>0.2669999999999999</c:v>
                </c:pt>
                <c:pt idx="363">
                  <c:v>0.23399999999999999</c:v>
                </c:pt>
                <c:pt idx="364">
                  <c:v>0.24799999999999978</c:v>
                </c:pt>
                <c:pt idx="365">
                  <c:v>0.20100000000000007</c:v>
                </c:pt>
                <c:pt idx="366">
                  <c:v>9.1000000000000192E-2</c:v>
                </c:pt>
                <c:pt idx="367">
                  <c:v>0.15800000000000036</c:v>
                </c:pt>
                <c:pt idx="368">
                  <c:v>0.1599999999999997</c:v>
                </c:pt>
                <c:pt idx="369">
                  <c:v>0.10999999999999988</c:v>
                </c:pt>
                <c:pt idx="370">
                  <c:v>0.13500000000000023</c:v>
                </c:pt>
                <c:pt idx="371">
                  <c:v>9.4000000000000306E-2</c:v>
                </c:pt>
                <c:pt idx="372">
                  <c:v>6.5999999999999837E-2</c:v>
                </c:pt>
                <c:pt idx="373">
                  <c:v>0.10499999999999998</c:v>
                </c:pt>
                <c:pt idx="374">
                  <c:v>5.5999999999999828E-2</c:v>
                </c:pt>
                <c:pt idx="375">
                  <c:v>4.4999999999999929E-2</c:v>
                </c:pt>
                <c:pt idx="376">
                  <c:v>5.4999999999999938E-2</c:v>
                </c:pt>
                <c:pt idx="377">
                  <c:v>8.8999999999999968E-2</c:v>
                </c:pt>
                <c:pt idx="378">
                  <c:v>4.5999999999999819E-2</c:v>
                </c:pt>
                <c:pt idx="379">
                  <c:v>8.4999999999999964E-2</c:v>
                </c:pt>
                <c:pt idx="380">
                  <c:v>7.4999999999999956E-2</c:v>
                </c:pt>
                <c:pt idx="381">
                  <c:v>1.9000000000000128E-2</c:v>
                </c:pt>
                <c:pt idx="382">
                  <c:v>3.8000000000000034E-2</c:v>
                </c:pt>
                <c:pt idx="383">
                  <c:v>-3.0000000000001137E-3</c:v>
                </c:pt>
                <c:pt idx="384">
                  <c:v>3.6000000000000032E-2</c:v>
                </c:pt>
                <c:pt idx="385">
                  <c:v>2.1000000000000352E-2</c:v>
                </c:pt>
                <c:pt idx="386">
                  <c:v>1.7000000000000348E-2</c:v>
                </c:pt>
                <c:pt idx="387">
                  <c:v>2.8000000000000025E-2</c:v>
                </c:pt>
                <c:pt idx="388">
                  <c:v>7.6000000000000068E-2</c:v>
                </c:pt>
                <c:pt idx="389">
                  <c:v>1.8000000000000238E-2</c:v>
                </c:pt>
                <c:pt idx="390">
                  <c:v>0.1080000000000001</c:v>
                </c:pt>
                <c:pt idx="391">
                  <c:v>5.4999999999999938E-2</c:v>
                </c:pt>
                <c:pt idx="392">
                  <c:v>8.7000000000000188E-2</c:v>
                </c:pt>
                <c:pt idx="393">
                  <c:v>7.4999999999999956E-2</c:v>
                </c:pt>
                <c:pt idx="394">
                  <c:v>3.400000000000003E-2</c:v>
                </c:pt>
                <c:pt idx="395">
                  <c:v>2.0999999999999908E-2</c:v>
                </c:pt>
                <c:pt idx="396">
                  <c:v>4.5999999999999819E-2</c:v>
                </c:pt>
                <c:pt idx="397">
                  <c:v>-2.081</c:v>
                </c:pt>
                <c:pt idx="398">
                  <c:v>9.4000000000000306E-2</c:v>
                </c:pt>
                <c:pt idx="399">
                  <c:v>0.10499999999999998</c:v>
                </c:pt>
                <c:pt idx="400">
                  <c:v>0.11499999999999977</c:v>
                </c:pt>
                <c:pt idx="401">
                  <c:v>0.10299999999999976</c:v>
                </c:pt>
                <c:pt idx="402">
                  <c:v>0.10699999999999976</c:v>
                </c:pt>
                <c:pt idx="403">
                  <c:v>0.10899999999999999</c:v>
                </c:pt>
                <c:pt idx="404">
                  <c:v>0.1120000000000001</c:v>
                </c:pt>
                <c:pt idx="405">
                  <c:v>0.10100000000000042</c:v>
                </c:pt>
                <c:pt idx="406">
                  <c:v>7.2000000000000064E-2</c:v>
                </c:pt>
                <c:pt idx="407">
                  <c:v>0.18500000000000005</c:v>
                </c:pt>
                <c:pt idx="408">
                  <c:v>0.121</c:v>
                </c:pt>
                <c:pt idx="409">
                  <c:v>0.27600000000000025</c:v>
                </c:pt>
                <c:pt idx="410">
                  <c:v>0.13200000000000012</c:v>
                </c:pt>
                <c:pt idx="411">
                  <c:v>0.30000000000000027</c:v>
                </c:pt>
                <c:pt idx="412">
                  <c:v>0.3919999999999999</c:v>
                </c:pt>
                <c:pt idx="413">
                  <c:v>0.28600000000000003</c:v>
                </c:pt>
                <c:pt idx="414">
                  <c:v>0.26899999999999968</c:v>
                </c:pt>
                <c:pt idx="415">
                  <c:v>0.33099999999999996</c:v>
                </c:pt>
                <c:pt idx="416">
                  <c:v>0.36699999999999999</c:v>
                </c:pt>
                <c:pt idx="417">
                  <c:v>0.27800000000000002</c:v>
                </c:pt>
                <c:pt idx="418">
                  <c:v>0.28500000000000014</c:v>
                </c:pt>
                <c:pt idx="419">
                  <c:v>0.27099999999999991</c:v>
                </c:pt>
                <c:pt idx="420">
                  <c:v>0.35299999999999976</c:v>
                </c:pt>
                <c:pt idx="421">
                  <c:v>0.28800000000000026</c:v>
                </c:pt>
                <c:pt idx="422">
                  <c:v>0.45499999999999963</c:v>
                </c:pt>
                <c:pt idx="423">
                  <c:v>0.3919999999999999</c:v>
                </c:pt>
                <c:pt idx="424">
                  <c:v>0.38700000000000001</c:v>
                </c:pt>
                <c:pt idx="425">
                  <c:v>0.31000000000000005</c:v>
                </c:pt>
                <c:pt idx="426">
                  <c:v>0.40500000000000025</c:v>
                </c:pt>
                <c:pt idx="427">
                  <c:v>0.33100000000000041</c:v>
                </c:pt>
                <c:pt idx="428">
                  <c:v>0.40300000000000002</c:v>
                </c:pt>
                <c:pt idx="429">
                  <c:v>0.37599999999999989</c:v>
                </c:pt>
                <c:pt idx="430">
                  <c:v>0.44300000000000006</c:v>
                </c:pt>
                <c:pt idx="431">
                  <c:v>0.43800000000000017</c:v>
                </c:pt>
                <c:pt idx="432">
                  <c:v>0.50800000000000001</c:v>
                </c:pt>
                <c:pt idx="433">
                  <c:v>0.42799999999999994</c:v>
                </c:pt>
                <c:pt idx="434">
                  <c:v>0.45799999999999974</c:v>
                </c:pt>
                <c:pt idx="435">
                  <c:v>0.50800000000000001</c:v>
                </c:pt>
                <c:pt idx="436">
                  <c:v>0.45000000000000018</c:v>
                </c:pt>
                <c:pt idx="437">
                  <c:v>0.44700000000000006</c:v>
                </c:pt>
                <c:pt idx="438">
                  <c:v>0.41500000000000004</c:v>
                </c:pt>
                <c:pt idx="439">
                  <c:v>0.29899999999999993</c:v>
                </c:pt>
                <c:pt idx="440">
                  <c:v>0.42300000000000004</c:v>
                </c:pt>
                <c:pt idx="441">
                  <c:v>0.51100000000000012</c:v>
                </c:pt>
                <c:pt idx="442">
                  <c:v>0.54299999999999971</c:v>
                </c:pt>
                <c:pt idx="443">
                  <c:v>0.4740000000000002</c:v>
                </c:pt>
                <c:pt idx="444">
                  <c:v>0.54999999999999982</c:v>
                </c:pt>
                <c:pt idx="445">
                  <c:v>0.49799999999999978</c:v>
                </c:pt>
                <c:pt idx="446">
                  <c:v>0.51700000000000035</c:v>
                </c:pt>
                <c:pt idx="447">
                  <c:v>0.52200000000000024</c:v>
                </c:pt>
                <c:pt idx="448">
                  <c:v>0.54199999999999982</c:v>
                </c:pt>
                <c:pt idx="449">
                  <c:v>0.52400000000000002</c:v>
                </c:pt>
                <c:pt idx="450">
                  <c:v>0.52400000000000002</c:v>
                </c:pt>
                <c:pt idx="451">
                  <c:v>0.56700000000000017</c:v>
                </c:pt>
                <c:pt idx="452">
                  <c:v>0.56099999999999994</c:v>
                </c:pt>
                <c:pt idx="453">
                  <c:v>0.59400000000000031</c:v>
                </c:pt>
                <c:pt idx="454">
                  <c:v>0.54300000000000015</c:v>
                </c:pt>
                <c:pt idx="455">
                  <c:v>0.56900000000000039</c:v>
                </c:pt>
                <c:pt idx="456">
                  <c:v>0.57099999999999973</c:v>
                </c:pt>
                <c:pt idx="457">
                  <c:v>0.56699999999999973</c:v>
                </c:pt>
                <c:pt idx="458">
                  <c:v>0.53100000000000014</c:v>
                </c:pt>
                <c:pt idx="459">
                  <c:v>0.53800000000000026</c:v>
                </c:pt>
                <c:pt idx="460">
                  <c:v>0.57100000000000017</c:v>
                </c:pt>
                <c:pt idx="461">
                  <c:v>0.61500000000000021</c:v>
                </c:pt>
                <c:pt idx="462">
                  <c:v>0.63199999999999967</c:v>
                </c:pt>
                <c:pt idx="463">
                  <c:v>0.54199999999999982</c:v>
                </c:pt>
                <c:pt idx="464">
                  <c:v>0.61599999999999966</c:v>
                </c:pt>
                <c:pt idx="465">
                  <c:v>0.57299999999999995</c:v>
                </c:pt>
                <c:pt idx="466">
                  <c:v>0.58199999999999985</c:v>
                </c:pt>
                <c:pt idx="467">
                  <c:v>0.5299999999999998</c:v>
                </c:pt>
                <c:pt idx="468">
                  <c:v>0.58500000000000041</c:v>
                </c:pt>
                <c:pt idx="469">
                  <c:v>0.54099999999999993</c:v>
                </c:pt>
                <c:pt idx="470">
                  <c:v>0.5219999999999998</c:v>
                </c:pt>
                <c:pt idx="471">
                  <c:v>0.6120000000000001</c:v>
                </c:pt>
                <c:pt idx="472">
                  <c:v>0.59200000000000008</c:v>
                </c:pt>
                <c:pt idx="473">
                  <c:v>0.58999999999999986</c:v>
                </c:pt>
                <c:pt idx="474">
                  <c:v>0.52</c:v>
                </c:pt>
                <c:pt idx="475">
                  <c:v>0.496</c:v>
                </c:pt>
                <c:pt idx="476">
                  <c:v>0.29800000000000004</c:v>
                </c:pt>
                <c:pt idx="477">
                  <c:v>0.33700000000000019</c:v>
                </c:pt>
                <c:pt idx="478">
                  <c:v>0.32000000000000028</c:v>
                </c:pt>
                <c:pt idx="479">
                  <c:v>0.30400000000000027</c:v>
                </c:pt>
                <c:pt idx="480">
                  <c:v>0.36100000000000021</c:v>
                </c:pt>
                <c:pt idx="481">
                  <c:v>0.38099999999999978</c:v>
                </c:pt>
                <c:pt idx="482">
                  <c:v>0.36399999999999988</c:v>
                </c:pt>
                <c:pt idx="483">
                  <c:v>0.40399999999999991</c:v>
                </c:pt>
                <c:pt idx="484">
                  <c:v>0.24800000000000022</c:v>
                </c:pt>
                <c:pt idx="485">
                  <c:v>0.31000000000000005</c:v>
                </c:pt>
                <c:pt idx="486">
                  <c:v>0.27099999999999991</c:v>
                </c:pt>
                <c:pt idx="487">
                  <c:v>0.35099999999999998</c:v>
                </c:pt>
                <c:pt idx="488">
                  <c:v>0.33800000000000008</c:v>
                </c:pt>
                <c:pt idx="489">
                  <c:v>0.34600000000000009</c:v>
                </c:pt>
                <c:pt idx="490">
                  <c:v>0.31499999999999995</c:v>
                </c:pt>
                <c:pt idx="491">
                  <c:v>0.27099999999999991</c:v>
                </c:pt>
                <c:pt idx="492">
                  <c:v>0.21799999999999997</c:v>
                </c:pt>
                <c:pt idx="493">
                  <c:v>0.15300000000000002</c:v>
                </c:pt>
                <c:pt idx="494">
                  <c:v>0.19199999999999973</c:v>
                </c:pt>
                <c:pt idx="495">
                  <c:v>0.19899999999999984</c:v>
                </c:pt>
                <c:pt idx="496" formatCode="0.000">
                  <c:v>0.15690355329949224</c:v>
                </c:pt>
                <c:pt idx="497" formatCode="0.000">
                  <c:v>0.19373096446700533</c:v>
                </c:pt>
                <c:pt idx="498" formatCode="0.000">
                  <c:v>7.3548223350254016E-2</c:v>
                </c:pt>
                <c:pt idx="499" formatCode="0.000">
                  <c:v>7.2781725888324988E-2</c:v>
                </c:pt>
                <c:pt idx="500" formatCode="0.000">
                  <c:v>0.12852791878172587</c:v>
                </c:pt>
                <c:pt idx="501" formatCode="0.000">
                  <c:v>5.5025380710659544E-2</c:v>
                </c:pt>
                <c:pt idx="502" formatCode="0.000">
                  <c:v>9.543147208121816E-2</c:v>
                </c:pt>
                <c:pt idx="503" formatCode="0.000">
                  <c:v>0.12578680203045733</c:v>
                </c:pt>
                <c:pt idx="504" formatCode="0.000">
                  <c:v>8.1522842639594195E-2</c:v>
                </c:pt>
                <c:pt idx="505" formatCode="0.000">
                  <c:v>8.3350253807106256E-2</c:v>
                </c:pt>
                <c:pt idx="506" formatCode="0.000">
                  <c:v>9.979695431472102E-2</c:v>
                </c:pt>
                <c:pt idx="507" formatCode="0.000">
                  <c:v>0.10172588832487284</c:v>
                </c:pt>
                <c:pt idx="508">
                  <c:v>6.6000000000000281E-2</c:v>
                </c:pt>
                <c:pt idx="509">
                  <c:v>3.1000000000000139E-2</c:v>
                </c:pt>
                <c:pt idx="510">
                  <c:v>8.1999999999999851E-2</c:v>
                </c:pt>
                <c:pt idx="511">
                  <c:v>6.1999999999999833E-2</c:v>
                </c:pt>
                <c:pt idx="512">
                  <c:v>0.13899999999999979</c:v>
                </c:pt>
                <c:pt idx="513">
                  <c:v>0.15799999999999992</c:v>
                </c:pt>
                <c:pt idx="514">
                  <c:v>8.4000000000000075E-2</c:v>
                </c:pt>
                <c:pt idx="515">
                  <c:v>0.12400000000000011</c:v>
                </c:pt>
                <c:pt idx="516">
                  <c:v>0.1160000000000001</c:v>
                </c:pt>
                <c:pt idx="517">
                  <c:v>0.14399999999999968</c:v>
                </c:pt>
                <c:pt idx="518">
                  <c:v>6.2999999999999723E-2</c:v>
                </c:pt>
                <c:pt idx="519">
                  <c:v>8.8000000000000078E-2</c:v>
                </c:pt>
                <c:pt idx="520">
                  <c:v>0.23299999999999965</c:v>
                </c:pt>
                <c:pt idx="521">
                  <c:v>0.21700000000000008</c:v>
                </c:pt>
                <c:pt idx="522">
                  <c:v>0.17499999999999982</c:v>
                </c:pt>
                <c:pt idx="523">
                  <c:v>0.14100000000000001</c:v>
                </c:pt>
                <c:pt idx="524">
                  <c:v>0.14900000000000002</c:v>
                </c:pt>
                <c:pt idx="525">
                  <c:v>0.2110000000000003</c:v>
                </c:pt>
                <c:pt idx="526">
                  <c:v>9.6000000000000085E-2</c:v>
                </c:pt>
                <c:pt idx="527">
                  <c:v>0.11699999999999999</c:v>
                </c:pt>
                <c:pt idx="528">
                  <c:v>9.4000000000000306E-2</c:v>
                </c:pt>
                <c:pt idx="529">
                  <c:v>6.0999999999999943E-2</c:v>
                </c:pt>
                <c:pt idx="530">
                  <c:v>5.500000000000016E-2</c:v>
                </c:pt>
                <c:pt idx="531">
                  <c:v>0.11699999999999999</c:v>
                </c:pt>
                <c:pt idx="532">
                  <c:v>0.16700000000000026</c:v>
                </c:pt>
                <c:pt idx="533">
                  <c:v>8.8000000000000078E-2</c:v>
                </c:pt>
                <c:pt idx="534">
                  <c:v>7.2999999999999954E-2</c:v>
                </c:pt>
                <c:pt idx="535">
                  <c:v>0.16300000000000026</c:v>
                </c:pt>
                <c:pt idx="536">
                  <c:v>0.12000000000000011</c:v>
                </c:pt>
                <c:pt idx="537">
                  <c:v>0.11699999999999999</c:v>
                </c:pt>
                <c:pt idx="538">
                  <c:v>0.12999999999999989</c:v>
                </c:pt>
                <c:pt idx="539">
                  <c:v>5.1000000000000156E-2</c:v>
                </c:pt>
                <c:pt idx="540">
                  <c:v>8.999999999999897E-3</c:v>
                </c:pt>
                <c:pt idx="541">
                  <c:v>4.2000000000000259E-2</c:v>
                </c:pt>
                <c:pt idx="542">
                  <c:v>0.13800000000000034</c:v>
                </c:pt>
                <c:pt idx="543">
                  <c:v>0.11299999999999999</c:v>
                </c:pt>
                <c:pt idx="544">
                  <c:v>0.10099999999999998</c:v>
                </c:pt>
                <c:pt idx="545">
                  <c:v>0.13700000000000001</c:v>
                </c:pt>
                <c:pt idx="546">
                  <c:v>0.19600000000000017</c:v>
                </c:pt>
                <c:pt idx="547">
                  <c:v>0.16199999999999992</c:v>
                </c:pt>
                <c:pt idx="548">
                  <c:v>0.16500000000000004</c:v>
                </c:pt>
                <c:pt idx="549">
                  <c:v>0.2330000000000001</c:v>
                </c:pt>
                <c:pt idx="550">
                  <c:v>0.20100000000000007</c:v>
                </c:pt>
                <c:pt idx="551">
                  <c:v>0.20199999999999996</c:v>
                </c:pt>
                <c:pt idx="552">
                  <c:v>0.16500000000000004</c:v>
                </c:pt>
                <c:pt idx="553">
                  <c:v>0.20399999999999974</c:v>
                </c:pt>
                <c:pt idx="554">
                  <c:v>0.19400000000000039</c:v>
                </c:pt>
                <c:pt idx="555">
                  <c:v>0.25299999999999967</c:v>
                </c:pt>
                <c:pt idx="556">
                  <c:v>0.23899999999999988</c:v>
                </c:pt>
                <c:pt idx="557">
                  <c:v>0.20899999999999963</c:v>
                </c:pt>
                <c:pt idx="558">
                  <c:v>0.19300000000000006</c:v>
                </c:pt>
                <c:pt idx="559">
                  <c:v>0.24000000000000021</c:v>
                </c:pt>
                <c:pt idx="560">
                  <c:v>2.8000000000000025E-2</c:v>
                </c:pt>
                <c:pt idx="561">
                  <c:v>0.17899999999999983</c:v>
                </c:pt>
                <c:pt idx="562">
                  <c:v>0.14600000000000035</c:v>
                </c:pt>
                <c:pt idx="563">
                  <c:v>0.22900000000000009</c:v>
                </c:pt>
                <c:pt idx="564">
                  <c:v>0.22900000000000009</c:v>
                </c:pt>
                <c:pt idx="565">
                  <c:v>0.246</c:v>
                </c:pt>
                <c:pt idx="566">
                  <c:v>0.16900000000000004</c:v>
                </c:pt>
                <c:pt idx="567">
                  <c:v>0.23399999999999999</c:v>
                </c:pt>
                <c:pt idx="568">
                  <c:v>0.29000000000000004</c:v>
                </c:pt>
                <c:pt idx="569">
                  <c:v>0.25700000000000012</c:v>
                </c:pt>
                <c:pt idx="570">
                  <c:v>0.33999999999999986</c:v>
                </c:pt>
                <c:pt idx="571">
                  <c:v>0.27800000000000002</c:v>
                </c:pt>
                <c:pt idx="572">
                  <c:v>0.27800000000000002</c:v>
                </c:pt>
                <c:pt idx="573">
                  <c:v>0.36100000000000021</c:v>
                </c:pt>
                <c:pt idx="574">
                  <c:v>0.27499999999999991</c:v>
                </c:pt>
                <c:pt idx="575">
                  <c:v>0.35899999999999999</c:v>
                </c:pt>
                <c:pt idx="576">
                  <c:v>0.42799999999999994</c:v>
                </c:pt>
                <c:pt idx="577">
                  <c:v>0.32200000000000006</c:v>
                </c:pt>
                <c:pt idx="578">
                  <c:v>0.38500000000000023</c:v>
                </c:pt>
                <c:pt idx="579">
                  <c:v>0.3230000000000004</c:v>
                </c:pt>
                <c:pt idx="580">
                  <c:v>0.36699999999999999</c:v>
                </c:pt>
                <c:pt idx="581">
                  <c:v>0.4780000000000002</c:v>
                </c:pt>
                <c:pt idx="582">
                  <c:v>0.45199999999999996</c:v>
                </c:pt>
                <c:pt idx="583">
                  <c:v>0.45000000000000018</c:v>
                </c:pt>
                <c:pt idx="584">
                  <c:v>0.49299999999999988</c:v>
                </c:pt>
                <c:pt idx="585">
                  <c:v>0.496</c:v>
                </c:pt>
                <c:pt idx="586">
                  <c:v>0.49500000000000011</c:v>
                </c:pt>
                <c:pt idx="587">
                  <c:v>0.53800000000000026</c:v>
                </c:pt>
                <c:pt idx="588">
                  <c:v>0.43699999999999983</c:v>
                </c:pt>
                <c:pt idx="589">
                  <c:v>0.47900000000000009</c:v>
                </c:pt>
                <c:pt idx="590">
                  <c:v>0.44600000000000017</c:v>
                </c:pt>
                <c:pt idx="591">
                  <c:v>0.58299999999999974</c:v>
                </c:pt>
                <c:pt idx="592">
                  <c:v>0.48599999999999977</c:v>
                </c:pt>
                <c:pt idx="593">
                  <c:v>0.48399999999999999</c:v>
                </c:pt>
                <c:pt idx="594">
                  <c:v>0.44600000000000017</c:v>
                </c:pt>
                <c:pt idx="595">
                  <c:v>0.40399999999999991</c:v>
                </c:pt>
                <c:pt idx="596">
                  <c:v>0.42900000000000027</c:v>
                </c:pt>
                <c:pt idx="597">
                  <c:v>0.47299999999999986</c:v>
                </c:pt>
                <c:pt idx="598">
                  <c:v>0.47599999999999998</c:v>
                </c:pt>
                <c:pt idx="599">
                  <c:v>0.47299999999999986</c:v>
                </c:pt>
                <c:pt idx="600">
                  <c:v>0.58000000000000007</c:v>
                </c:pt>
                <c:pt idx="601">
                  <c:v>0.58000000000000007</c:v>
                </c:pt>
                <c:pt idx="602">
                  <c:v>0.5389999999999997</c:v>
                </c:pt>
                <c:pt idx="603">
                  <c:v>0.64500000000000002</c:v>
                </c:pt>
                <c:pt idx="604">
                  <c:v>0.66500000000000004</c:v>
                </c:pt>
                <c:pt idx="605">
                  <c:v>0.60599999999999987</c:v>
                </c:pt>
                <c:pt idx="606">
                  <c:v>0.69799999999999995</c:v>
                </c:pt>
                <c:pt idx="607">
                  <c:v>0.80600000000000005</c:v>
                </c:pt>
                <c:pt idx="608">
                  <c:v>0.66100000000000003</c:v>
                </c:pt>
                <c:pt idx="609">
                  <c:v>0.7330000000000001</c:v>
                </c:pt>
                <c:pt idx="610">
                  <c:v>0.74000000000000021</c:v>
                </c:pt>
                <c:pt idx="611">
                  <c:v>0.77899999999999991</c:v>
                </c:pt>
                <c:pt idx="612">
                  <c:v>0.62699999999999978</c:v>
                </c:pt>
                <c:pt idx="613">
                  <c:v>0.66900000000000004</c:v>
                </c:pt>
                <c:pt idx="614">
                  <c:v>0.73599999999999977</c:v>
                </c:pt>
                <c:pt idx="615">
                  <c:v>0.71399999999999997</c:v>
                </c:pt>
                <c:pt idx="616">
                  <c:v>0.625</c:v>
                </c:pt>
                <c:pt idx="617">
                  <c:v>0.6160000000000001</c:v>
                </c:pt>
                <c:pt idx="618">
                  <c:v>0.55500000000000016</c:v>
                </c:pt>
                <c:pt idx="619">
                  <c:v>0.52300000000000013</c:v>
                </c:pt>
                <c:pt idx="620">
                  <c:v>0.42499999999999982</c:v>
                </c:pt>
                <c:pt idx="621">
                  <c:v>0.5</c:v>
                </c:pt>
                <c:pt idx="622">
                  <c:v>0.48799999999999999</c:v>
                </c:pt>
                <c:pt idx="623">
                  <c:v>0.43900000000000006</c:v>
                </c:pt>
                <c:pt idx="624">
                  <c:v>0.5389999999999997</c:v>
                </c:pt>
                <c:pt idx="625">
                  <c:v>0.46499999999999986</c:v>
                </c:pt>
                <c:pt idx="626">
                  <c:v>0.55099999999999971</c:v>
                </c:pt>
                <c:pt idx="627">
                  <c:v>0.43300000000000027</c:v>
                </c:pt>
                <c:pt idx="628">
                  <c:v>0.60799999999999965</c:v>
                </c:pt>
                <c:pt idx="629">
                  <c:v>0.59800000000000031</c:v>
                </c:pt>
                <c:pt idx="630">
                  <c:v>0.52800000000000002</c:v>
                </c:pt>
                <c:pt idx="631">
                  <c:v>0.46699999999999964</c:v>
                </c:pt>
                <c:pt idx="632">
                  <c:v>0.35599999999999987</c:v>
                </c:pt>
                <c:pt idx="633">
                  <c:v>0.26600000000000001</c:v>
                </c:pt>
                <c:pt idx="634">
                  <c:v>0.32900000000000018</c:v>
                </c:pt>
                <c:pt idx="635">
                  <c:v>0.28600000000000003</c:v>
                </c:pt>
                <c:pt idx="636">
                  <c:v>0.42799999999999994</c:v>
                </c:pt>
                <c:pt idx="637">
                  <c:v>0.31000000000000005</c:v>
                </c:pt>
                <c:pt idx="638">
                  <c:v>0.3839999999999999</c:v>
                </c:pt>
                <c:pt idx="639">
                  <c:v>0.43499999999999961</c:v>
                </c:pt>
                <c:pt idx="640">
                  <c:v>0.34299999999999997</c:v>
                </c:pt>
                <c:pt idx="641">
                  <c:v>0.39300000000000024</c:v>
                </c:pt>
                <c:pt idx="642">
                  <c:v>0.25700000000000012</c:v>
                </c:pt>
                <c:pt idx="643">
                  <c:v>0.28699999999999992</c:v>
                </c:pt>
                <c:pt idx="644">
                  <c:v>0.33300000000000018</c:v>
                </c:pt>
                <c:pt idx="645">
                  <c:v>0.28299999999999992</c:v>
                </c:pt>
                <c:pt idx="646">
                  <c:v>0.246</c:v>
                </c:pt>
                <c:pt idx="647">
                  <c:v>0.13099999999999978</c:v>
                </c:pt>
                <c:pt idx="648">
                  <c:v>0.23399999999999999</c:v>
                </c:pt>
                <c:pt idx="649">
                  <c:v>0.19700000000000006</c:v>
                </c:pt>
                <c:pt idx="650">
                  <c:v>0.29200000000000026</c:v>
                </c:pt>
                <c:pt idx="651">
                  <c:v>0.21999999999999975</c:v>
                </c:pt>
                <c:pt idx="652">
                  <c:v>0.29499999999999993</c:v>
                </c:pt>
                <c:pt idx="653">
                  <c:v>0.2410000000000001</c:v>
                </c:pt>
                <c:pt idx="654">
                  <c:v>0.24299999999999988</c:v>
                </c:pt>
                <c:pt idx="655">
                  <c:v>0.18400000000000016</c:v>
                </c:pt>
                <c:pt idx="656">
                  <c:v>8.4000000000000075E-2</c:v>
                </c:pt>
                <c:pt idx="657">
                  <c:v>0.10000000000000009</c:v>
                </c:pt>
                <c:pt idx="658">
                  <c:v>0.20999999999999996</c:v>
                </c:pt>
                <c:pt idx="659">
                  <c:v>0.26499999999999968</c:v>
                </c:pt>
                <c:pt idx="660">
                  <c:v>0.22799999999999976</c:v>
                </c:pt>
                <c:pt idx="661">
                  <c:v>0.20199999999999996</c:v>
                </c:pt>
                <c:pt idx="662">
                  <c:v>0.15399999999999991</c:v>
                </c:pt>
                <c:pt idx="663">
                  <c:v>6.7000000000000171E-2</c:v>
                </c:pt>
                <c:pt idx="664">
                  <c:v>0.14100000000000001</c:v>
                </c:pt>
                <c:pt idx="665">
                  <c:v>0.19099999999999984</c:v>
                </c:pt>
                <c:pt idx="666">
                  <c:v>0.14100000000000001</c:v>
                </c:pt>
                <c:pt idx="667">
                  <c:v>0.15799999999999992</c:v>
                </c:pt>
                <c:pt idx="668">
                  <c:v>0.18300000000000027</c:v>
                </c:pt>
                <c:pt idx="669">
                  <c:v>0.15900000000000025</c:v>
                </c:pt>
                <c:pt idx="670">
                  <c:v>0.16499999999999959</c:v>
                </c:pt>
                <c:pt idx="671">
                  <c:v>0.19799999999999995</c:v>
                </c:pt>
                <c:pt idx="672">
                  <c:v>0.12800000000000011</c:v>
                </c:pt>
                <c:pt idx="673">
                  <c:v>0.19700000000000006</c:v>
                </c:pt>
                <c:pt idx="674">
                  <c:v>0.2669999999999999</c:v>
                </c:pt>
                <c:pt idx="675">
                  <c:v>0.16999999999999993</c:v>
                </c:pt>
                <c:pt idx="676">
                  <c:v>0.22100000000000009</c:v>
                </c:pt>
                <c:pt idx="677">
                  <c:v>0.19999999999999973</c:v>
                </c:pt>
                <c:pt idx="678">
                  <c:v>5.1000000000000156E-2</c:v>
                </c:pt>
                <c:pt idx="679">
                  <c:v>5.0000000000003375E-3</c:v>
                </c:pt>
                <c:pt idx="680">
                  <c:v>0.19300000000000006</c:v>
                </c:pt>
                <c:pt idx="681">
                  <c:v>0.11399999999999988</c:v>
                </c:pt>
                <c:pt idx="682">
                  <c:v>0.14500000000000002</c:v>
                </c:pt>
                <c:pt idx="683">
                  <c:v>0.18699999999999983</c:v>
                </c:pt>
                <c:pt idx="684">
                  <c:v>0.17700000000000005</c:v>
                </c:pt>
                <c:pt idx="685">
                  <c:v>0.21099999999999985</c:v>
                </c:pt>
                <c:pt idx="686">
                  <c:v>0.2979999999999996</c:v>
                </c:pt>
                <c:pt idx="687">
                  <c:v>0.22999999999999998</c:v>
                </c:pt>
                <c:pt idx="688">
                  <c:v>0.23499999999999988</c:v>
                </c:pt>
                <c:pt idx="689">
                  <c:v>0.23600000000000021</c:v>
                </c:pt>
                <c:pt idx="690">
                  <c:v>0.18900000000000006</c:v>
                </c:pt>
                <c:pt idx="691">
                  <c:v>0.14900000000000002</c:v>
                </c:pt>
                <c:pt idx="692">
                  <c:v>0.2330000000000001</c:v>
                </c:pt>
                <c:pt idx="693">
                  <c:v>0.17899999999999983</c:v>
                </c:pt>
                <c:pt idx="694">
                  <c:v>0.3580000000000001</c:v>
                </c:pt>
                <c:pt idx="695">
                  <c:v>0.375</c:v>
                </c:pt>
                <c:pt idx="696">
                  <c:v>0.40600000000000014</c:v>
                </c:pt>
                <c:pt idx="697">
                  <c:v>0.48500000000000032</c:v>
                </c:pt>
                <c:pt idx="698">
                  <c:v>0.26400000000000023</c:v>
                </c:pt>
                <c:pt idx="699">
                  <c:v>0.54999999999999982</c:v>
                </c:pt>
                <c:pt idx="700">
                  <c:v>0.46399999999999997</c:v>
                </c:pt>
                <c:pt idx="701">
                  <c:v>0.50800000000000001</c:v>
                </c:pt>
                <c:pt idx="702">
                  <c:v>0.53700000000000037</c:v>
                </c:pt>
                <c:pt idx="703">
                  <c:v>0.49299999999999988</c:v>
                </c:pt>
                <c:pt idx="704">
                  <c:v>0.53500000000000014</c:v>
                </c:pt>
                <c:pt idx="705">
                  <c:v>0.47500000000000009</c:v>
                </c:pt>
                <c:pt idx="706">
                  <c:v>0.56699999999999973</c:v>
                </c:pt>
                <c:pt idx="707">
                  <c:v>0.45800000000000018</c:v>
                </c:pt>
                <c:pt idx="708">
                  <c:v>0.35599999999999987</c:v>
                </c:pt>
                <c:pt idx="709">
                  <c:v>0.43100000000000005</c:v>
                </c:pt>
                <c:pt idx="710">
                  <c:v>0.41199999999999992</c:v>
                </c:pt>
                <c:pt idx="711">
                  <c:v>0.33199999999999985</c:v>
                </c:pt>
                <c:pt idx="712">
                  <c:v>0.45599999999999996</c:v>
                </c:pt>
                <c:pt idx="713">
                  <c:v>0.52099999999999991</c:v>
                </c:pt>
                <c:pt idx="714">
                  <c:v>0.57299999999999995</c:v>
                </c:pt>
                <c:pt idx="715">
                  <c:v>0.59600000000000009</c:v>
                </c:pt>
                <c:pt idx="716">
                  <c:v>0.504</c:v>
                </c:pt>
                <c:pt idx="717">
                  <c:v>0.4780000000000002</c:v>
                </c:pt>
                <c:pt idx="718">
                  <c:v>0.59200000000000008</c:v>
                </c:pt>
                <c:pt idx="719">
                  <c:v>0.6080000000000001</c:v>
                </c:pt>
                <c:pt idx="720" formatCode="0.000">
                  <c:v>0.70900000000000007</c:v>
                </c:pt>
                <c:pt idx="721" formatCode="0.000">
                  <c:v>0.58599999999999985</c:v>
                </c:pt>
                <c:pt idx="722" formatCode="0.000">
                  <c:v>0.62000000000000011</c:v>
                </c:pt>
                <c:pt idx="723" formatCode="0.000">
                  <c:v>0.60899999999999999</c:v>
                </c:pt>
                <c:pt idx="724" formatCode="0.000">
                  <c:v>0.58100000000000041</c:v>
                </c:pt>
                <c:pt idx="725" formatCode="0.000">
                  <c:v>0.6469999999999998</c:v>
                </c:pt>
                <c:pt idx="726" formatCode="0.000">
                  <c:v>0.73099999999999987</c:v>
                </c:pt>
                <c:pt idx="727" formatCode="0.000">
                  <c:v>0.58700000000000019</c:v>
                </c:pt>
                <c:pt idx="728" formatCode="0.000">
                  <c:v>0.56999999999999984</c:v>
                </c:pt>
                <c:pt idx="729" formatCode="0.000">
                  <c:v>0.60999999999999988</c:v>
                </c:pt>
                <c:pt idx="730" formatCode="0.000">
                  <c:v>0.52099999999999991</c:v>
                </c:pt>
                <c:pt idx="731" formatCode="0.000">
                  <c:v>0.68499999999999961</c:v>
                </c:pt>
                <c:pt idx="732" formatCode="0.000">
                  <c:v>0.496</c:v>
                </c:pt>
                <c:pt idx="733" formatCode="0.000">
                  <c:v>0.61699999999999999</c:v>
                </c:pt>
                <c:pt idx="734" formatCode="0.000">
                  <c:v>0.6160000000000001</c:v>
                </c:pt>
                <c:pt idx="735" formatCode="0.000">
                  <c:v>0.80299999999999994</c:v>
                </c:pt>
                <c:pt idx="736" formatCode="0.000">
                  <c:v>0.69700000000000006</c:v>
                </c:pt>
                <c:pt idx="737" formatCode="0.000">
                  <c:v>0.79899999999999993</c:v>
                </c:pt>
                <c:pt idx="738" formatCode="0.000">
                  <c:v>0.60400000000000009</c:v>
                </c:pt>
                <c:pt idx="740" formatCode="0.000">
                  <c:v>0.60499999999999998</c:v>
                </c:pt>
                <c:pt idx="741" formatCode="0.000">
                  <c:v>0.83400000000000007</c:v>
                </c:pt>
                <c:pt idx="742" formatCode="0.000">
                  <c:v>0.60899999999999999</c:v>
                </c:pt>
                <c:pt idx="743" formatCode="0.000">
                  <c:v>0.75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397248"/>
        <c:axId val="124397824"/>
      </c:scatterChart>
      <c:valAx>
        <c:axId val="124397248"/>
        <c:scaling>
          <c:orientation val="minMax"/>
          <c:max val="2025"/>
          <c:min val="1955"/>
        </c:scaling>
        <c:delete val="0"/>
        <c:axPos val="b"/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 sz="2000"/>
                  <a:t>Год</a:t>
                </a:r>
                <a:endParaRPr lang="en-US" sz="2000"/>
              </a:p>
            </c:rich>
          </c:tx>
          <c:layout>
            <c:manualLayout>
              <c:xMode val="edge"/>
              <c:yMode val="edge"/>
              <c:x val="0.51860517435320586"/>
              <c:y val="0.94084052142646835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in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24397824"/>
        <c:crosses val="autoZero"/>
        <c:crossBetween val="midCat"/>
        <c:majorUnit val="10"/>
        <c:minorUnit val="1"/>
      </c:valAx>
      <c:valAx>
        <c:axId val="124397824"/>
        <c:scaling>
          <c:orientation val="minMax"/>
          <c:max val="0.85000000000000009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2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ru-RU" sz="20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  <a:sym typeface="Symbol" panose="05050102010706020507" pitchFamily="18" charset="2"/>
                  </a:rPr>
                  <a:t></a:t>
                </a:r>
                <a:r>
                  <a:rPr lang="ru-RU" sz="2000" b="1" i="1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N</a:t>
                </a:r>
                <a:r>
                  <a:rPr lang="ru-RU" sz="2000" b="1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max </a:t>
                </a:r>
                <a:r>
                  <a:rPr lang="ru-RU" sz="20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, см</a:t>
                </a:r>
                <a:r>
                  <a:rPr lang="ru-RU" sz="2000" b="1" i="0" u="none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-2</a:t>
                </a:r>
                <a:r>
                  <a:rPr lang="ru-RU" sz="20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 с</a:t>
                </a:r>
                <a:r>
                  <a:rPr lang="ru-RU" sz="2000" b="1" i="0" u="none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-1</a:t>
                </a:r>
              </a:p>
            </c:rich>
          </c:tx>
          <c:layout>
            <c:manualLayout>
              <c:xMode val="edge"/>
              <c:yMode val="edge"/>
              <c:x val="8.0055902103146198E-3"/>
              <c:y val="0.31961663503279275"/>
            </c:manualLayout>
          </c:layout>
          <c:overlay val="0"/>
          <c:spPr>
            <a:noFill/>
            <a:ln w="25400">
              <a:noFill/>
            </a:ln>
          </c:spPr>
        </c:title>
        <c:numFmt formatCode="#,##0.0" sourceLinked="0"/>
        <c:majorTickMark val="out"/>
        <c:minorTickMark val="in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24397248"/>
        <c:crosses val="autoZero"/>
        <c:crossBetween val="midCat"/>
      </c:valAx>
      <c:spPr>
        <a:solidFill>
          <a:srgbClr val="FFFFFF"/>
        </a:solidFill>
        <a:ln w="12700">
          <a:solidFill>
            <a:schemeClr val="tx1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6892307847315634E-2"/>
          <c:y val="2.6092841336009469E-2"/>
          <c:w val="0.92575825028522962"/>
          <c:h val="0.97092120837836449"/>
        </c:manualLayout>
      </c:layout>
      <c:scatterChart>
        <c:scatterStyle val="lineMarker"/>
        <c:varyColors val="0"/>
        <c:ser>
          <c:idx val="0"/>
          <c:order val="0"/>
          <c:tx>
            <c:strRef>
              <c:f>Лист1!$A$10</c:f>
              <c:strCache>
                <c:ptCount val="1"/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Лист1!$B$1:$B$10</c:f>
              <c:numCache>
                <c:formatCode>General</c:formatCode>
                <c:ptCount val="10"/>
              </c:numCache>
            </c:numRef>
          </c:xVal>
          <c:yVal>
            <c:numRef>
              <c:f>Лист1!$B$10</c:f>
              <c:numCache>
                <c:formatCode>\О\с\н\о\в\н\о\й</c:formatCode>
                <c:ptCount val="1"/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400128"/>
        <c:axId val="124400704"/>
      </c:scatterChart>
      <c:valAx>
        <c:axId val="1244001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4400704"/>
        <c:crosses val="autoZero"/>
        <c:crossBetween val="midCat"/>
      </c:valAx>
      <c:valAx>
        <c:axId val="124400704"/>
        <c:scaling>
          <c:orientation val="minMax"/>
        </c:scaling>
        <c:delete val="1"/>
        <c:axPos val="l"/>
        <c:numFmt formatCode="\О\с\н\о\в\н\о\й" sourceLinked="1"/>
        <c:majorTickMark val="none"/>
        <c:minorTickMark val="none"/>
        <c:tickLblPos val="nextTo"/>
        <c:crossAx val="124400128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triangle"/>
            <c:size val="5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xVal>
            <c:numRef>
              <c:f>Лист1!$C$8:$C$20</c:f>
              <c:numCache>
                <c:formatCode>\О\с\н\о\в\н\о\й</c:formatCode>
                <c:ptCount val="13"/>
                <c:pt idx="0">
                  <c:v>1968.53</c:v>
                </c:pt>
                <c:pt idx="1">
                  <c:v>1969.53</c:v>
                </c:pt>
                <c:pt idx="2">
                  <c:v>1970.51</c:v>
                </c:pt>
                <c:pt idx="3">
                  <c:v>1971.55</c:v>
                </c:pt>
                <c:pt idx="4">
                  <c:v>1972.61</c:v>
                </c:pt>
                <c:pt idx="5">
                  <c:v>1973.57</c:v>
                </c:pt>
                <c:pt idx="6">
                  <c:v>1974.53</c:v>
                </c:pt>
                <c:pt idx="7">
                  <c:v>1975.56</c:v>
                </c:pt>
                <c:pt idx="8">
                  <c:v>1977.56</c:v>
                </c:pt>
                <c:pt idx="9">
                  <c:v>1979.66</c:v>
                </c:pt>
                <c:pt idx="10">
                  <c:v>1982.62</c:v>
                </c:pt>
                <c:pt idx="11">
                  <c:v>1984.63</c:v>
                </c:pt>
                <c:pt idx="12">
                  <c:v>1987.66</c:v>
                </c:pt>
              </c:numCache>
            </c:numRef>
          </c:xVal>
          <c:yVal>
            <c:numRef>
              <c:f>Лист1!$D$8:$D$20</c:f>
              <c:numCache>
                <c:formatCode>\О\с\н\о\в\н\о\й</c:formatCode>
                <c:ptCount val="13"/>
                <c:pt idx="0">
                  <c:v>6.0103900000000001</c:v>
                </c:pt>
                <c:pt idx="1">
                  <c:v>5.9195200000000003</c:v>
                </c:pt>
                <c:pt idx="2">
                  <c:v>4.2168900000000002</c:v>
                </c:pt>
                <c:pt idx="3">
                  <c:v>7.9066999999999998</c:v>
                </c:pt>
                <c:pt idx="4">
                  <c:v>10.6608</c:v>
                </c:pt>
                <c:pt idx="5">
                  <c:v>10.391299999999999</c:v>
                </c:pt>
                <c:pt idx="6">
                  <c:v>7.7736000000000001</c:v>
                </c:pt>
                <c:pt idx="7">
                  <c:v>11.6027</c:v>
                </c:pt>
                <c:pt idx="8">
                  <c:v>11.281700000000001</c:v>
                </c:pt>
                <c:pt idx="9">
                  <c:v>5.4271500000000001</c:v>
                </c:pt>
                <c:pt idx="10">
                  <c:v>7.2843200000000001</c:v>
                </c:pt>
                <c:pt idx="11">
                  <c:v>12.4557</c:v>
                </c:pt>
                <c:pt idx="12">
                  <c:v>15.1877</c:v>
                </c:pt>
              </c:numCache>
            </c:numRef>
          </c:yVal>
          <c:smooth val="0"/>
        </c:ser>
        <c:ser>
          <c:idx val="1"/>
          <c:order val="1"/>
          <c:tx>
            <c:v>2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Лист1!$C$24:$C$107</c:f>
              <c:numCache>
                <c:formatCode>\О\с\н\о\в\н\о\й</c:formatCode>
                <c:ptCount val="84"/>
                <c:pt idx="0">
                  <c:v>1978.77</c:v>
                </c:pt>
                <c:pt idx="1">
                  <c:v>1978.92</c:v>
                </c:pt>
                <c:pt idx="2">
                  <c:v>1979.05</c:v>
                </c:pt>
                <c:pt idx="3">
                  <c:v>1979.07</c:v>
                </c:pt>
                <c:pt idx="4">
                  <c:v>1979.17</c:v>
                </c:pt>
                <c:pt idx="5">
                  <c:v>1979.44</c:v>
                </c:pt>
                <c:pt idx="6">
                  <c:v>1979.2</c:v>
                </c:pt>
                <c:pt idx="7">
                  <c:v>1979.26</c:v>
                </c:pt>
                <c:pt idx="8">
                  <c:v>1979.33</c:v>
                </c:pt>
                <c:pt idx="9">
                  <c:v>1979.45</c:v>
                </c:pt>
                <c:pt idx="10">
                  <c:v>1979.58</c:v>
                </c:pt>
                <c:pt idx="11">
                  <c:v>1979.62</c:v>
                </c:pt>
                <c:pt idx="12">
                  <c:v>1979.73</c:v>
                </c:pt>
                <c:pt idx="13">
                  <c:v>1979.85</c:v>
                </c:pt>
                <c:pt idx="14">
                  <c:v>1979.9</c:v>
                </c:pt>
                <c:pt idx="15">
                  <c:v>1979.97</c:v>
                </c:pt>
                <c:pt idx="16">
                  <c:v>1980.15</c:v>
                </c:pt>
                <c:pt idx="17">
                  <c:v>1980.54</c:v>
                </c:pt>
                <c:pt idx="18">
                  <c:v>1980.35</c:v>
                </c:pt>
                <c:pt idx="19">
                  <c:v>1980.48</c:v>
                </c:pt>
                <c:pt idx="20">
                  <c:v>1980.64</c:v>
                </c:pt>
                <c:pt idx="21">
                  <c:v>1980.72</c:v>
                </c:pt>
                <c:pt idx="22">
                  <c:v>1980.81</c:v>
                </c:pt>
                <c:pt idx="23">
                  <c:v>1980.89</c:v>
                </c:pt>
                <c:pt idx="24">
                  <c:v>1981.1</c:v>
                </c:pt>
                <c:pt idx="25">
                  <c:v>1981.23</c:v>
                </c:pt>
                <c:pt idx="26">
                  <c:v>1981.31</c:v>
                </c:pt>
                <c:pt idx="27">
                  <c:v>1981.46</c:v>
                </c:pt>
                <c:pt idx="28">
                  <c:v>1981.58</c:v>
                </c:pt>
                <c:pt idx="29">
                  <c:v>1981.78</c:v>
                </c:pt>
                <c:pt idx="30">
                  <c:v>1981.71</c:v>
                </c:pt>
                <c:pt idx="31">
                  <c:v>1981.92</c:v>
                </c:pt>
                <c:pt idx="32">
                  <c:v>1981.92</c:v>
                </c:pt>
                <c:pt idx="33">
                  <c:v>1982.1</c:v>
                </c:pt>
                <c:pt idx="34">
                  <c:v>1982.19</c:v>
                </c:pt>
                <c:pt idx="35">
                  <c:v>1982.28</c:v>
                </c:pt>
                <c:pt idx="36">
                  <c:v>1982.3</c:v>
                </c:pt>
                <c:pt idx="37">
                  <c:v>1982.4</c:v>
                </c:pt>
                <c:pt idx="38">
                  <c:v>1982.5</c:v>
                </c:pt>
                <c:pt idx="39">
                  <c:v>1982.55</c:v>
                </c:pt>
                <c:pt idx="40">
                  <c:v>1982.65</c:v>
                </c:pt>
                <c:pt idx="41">
                  <c:v>1982.68</c:v>
                </c:pt>
                <c:pt idx="42">
                  <c:v>1982.8</c:v>
                </c:pt>
                <c:pt idx="43">
                  <c:v>1982.84</c:v>
                </c:pt>
                <c:pt idx="44">
                  <c:v>1982.95</c:v>
                </c:pt>
                <c:pt idx="45">
                  <c:v>1982.98</c:v>
                </c:pt>
                <c:pt idx="46">
                  <c:v>1983.05</c:v>
                </c:pt>
                <c:pt idx="47">
                  <c:v>1983.11</c:v>
                </c:pt>
                <c:pt idx="48">
                  <c:v>1983.38</c:v>
                </c:pt>
                <c:pt idx="49">
                  <c:v>1983.47</c:v>
                </c:pt>
                <c:pt idx="50">
                  <c:v>1983.51</c:v>
                </c:pt>
                <c:pt idx="51">
                  <c:v>1983.6</c:v>
                </c:pt>
                <c:pt idx="52">
                  <c:v>1983.72</c:v>
                </c:pt>
                <c:pt idx="53">
                  <c:v>1983.76</c:v>
                </c:pt>
                <c:pt idx="54">
                  <c:v>1983.8</c:v>
                </c:pt>
                <c:pt idx="55">
                  <c:v>1983.91</c:v>
                </c:pt>
                <c:pt idx="56">
                  <c:v>1983.99</c:v>
                </c:pt>
                <c:pt idx="57">
                  <c:v>1984.07</c:v>
                </c:pt>
                <c:pt idx="58">
                  <c:v>1984.11</c:v>
                </c:pt>
                <c:pt idx="59">
                  <c:v>1984.15</c:v>
                </c:pt>
                <c:pt idx="60">
                  <c:v>1984.25</c:v>
                </c:pt>
                <c:pt idx="61">
                  <c:v>1984.35</c:v>
                </c:pt>
                <c:pt idx="62">
                  <c:v>1984.45</c:v>
                </c:pt>
                <c:pt idx="63">
                  <c:v>1984.47</c:v>
                </c:pt>
                <c:pt idx="64">
                  <c:v>1984.57</c:v>
                </c:pt>
                <c:pt idx="65">
                  <c:v>1984.17</c:v>
                </c:pt>
                <c:pt idx="66">
                  <c:v>1984.6</c:v>
                </c:pt>
                <c:pt idx="67">
                  <c:v>1984.68</c:v>
                </c:pt>
                <c:pt idx="68">
                  <c:v>1984.79</c:v>
                </c:pt>
                <c:pt idx="69">
                  <c:v>1984.88</c:v>
                </c:pt>
                <c:pt idx="70">
                  <c:v>1984.98</c:v>
                </c:pt>
                <c:pt idx="71">
                  <c:v>1985.32</c:v>
                </c:pt>
                <c:pt idx="72">
                  <c:v>1985.62</c:v>
                </c:pt>
                <c:pt idx="73">
                  <c:v>1985.83</c:v>
                </c:pt>
                <c:pt idx="74">
                  <c:v>1986.3</c:v>
                </c:pt>
                <c:pt idx="75">
                  <c:v>1986.46</c:v>
                </c:pt>
                <c:pt idx="76">
                  <c:v>1986.75</c:v>
                </c:pt>
                <c:pt idx="77">
                  <c:v>1987</c:v>
                </c:pt>
                <c:pt idx="78">
                  <c:v>1987.44</c:v>
                </c:pt>
                <c:pt idx="79">
                  <c:v>1987.68</c:v>
                </c:pt>
                <c:pt idx="80">
                  <c:v>1987.92</c:v>
                </c:pt>
                <c:pt idx="81">
                  <c:v>1988.32</c:v>
                </c:pt>
                <c:pt idx="82">
                  <c:v>1988.54</c:v>
                </c:pt>
                <c:pt idx="83">
                  <c:v>1988.83</c:v>
                </c:pt>
              </c:numCache>
            </c:numRef>
          </c:xVal>
          <c:yVal>
            <c:numRef>
              <c:f>Лист1!$D$24:$D$107</c:f>
              <c:numCache>
                <c:formatCode>\О\с\н\о\в\н\о\й</c:formatCode>
                <c:ptCount val="84"/>
                <c:pt idx="0">
                  <c:v>10.0144</c:v>
                </c:pt>
                <c:pt idx="1">
                  <c:v>9.5350400000000004</c:v>
                </c:pt>
                <c:pt idx="2">
                  <c:v>8.8768499999999992</c:v>
                </c:pt>
                <c:pt idx="3">
                  <c:v>9.4337800000000005</c:v>
                </c:pt>
                <c:pt idx="4">
                  <c:v>9.2138000000000009</c:v>
                </c:pt>
                <c:pt idx="5">
                  <c:v>8.9122299999999992</c:v>
                </c:pt>
                <c:pt idx="6">
                  <c:v>8.6760999999999999</c:v>
                </c:pt>
                <c:pt idx="7">
                  <c:v>8.3769600000000004</c:v>
                </c:pt>
                <c:pt idx="8">
                  <c:v>7.9980099999999998</c:v>
                </c:pt>
                <c:pt idx="9">
                  <c:v>7.5987200000000001</c:v>
                </c:pt>
                <c:pt idx="10">
                  <c:v>7.09971</c:v>
                </c:pt>
                <c:pt idx="11">
                  <c:v>6.8007999999999997</c:v>
                </c:pt>
                <c:pt idx="12">
                  <c:v>6.0234399999999999</c:v>
                </c:pt>
                <c:pt idx="13">
                  <c:v>6.7384500000000003</c:v>
                </c:pt>
                <c:pt idx="14">
                  <c:v>6.12094</c:v>
                </c:pt>
                <c:pt idx="15">
                  <c:v>6.7172200000000002</c:v>
                </c:pt>
                <c:pt idx="16">
                  <c:v>5.6007100000000003</c:v>
                </c:pt>
                <c:pt idx="17">
                  <c:v>4.6013700000000002</c:v>
                </c:pt>
                <c:pt idx="18">
                  <c:v>5.7377799999999999</c:v>
                </c:pt>
                <c:pt idx="19">
                  <c:v>5.3780700000000001</c:v>
                </c:pt>
                <c:pt idx="20">
                  <c:v>5.0181300000000002</c:v>
                </c:pt>
                <c:pt idx="21">
                  <c:v>5.29582</c:v>
                </c:pt>
                <c:pt idx="22">
                  <c:v>4.8171600000000003</c:v>
                </c:pt>
                <c:pt idx="23">
                  <c:v>4.4978999999999996</c:v>
                </c:pt>
                <c:pt idx="24">
                  <c:v>4.5352600000000001</c:v>
                </c:pt>
                <c:pt idx="25">
                  <c:v>5.1109900000000001</c:v>
                </c:pt>
                <c:pt idx="26">
                  <c:v>3.9955799999999999</c:v>
                </c:pt>
                <c:pt idx="27">
                  <c:v>4.4317900000000003</c:v>
                </c:pt>
                <c:pt idx="28">
                  <c:v>5.2860899999999997</c:v>
                </c:pt>
                <c:pt idx="29">
                  <c:v>5.4828700000000001</c:v>
                </c:pt>
                <c:pt idx="30">
                  <c:v>5.9812099999999999</c:v>
                </c:pt>
                <c:pt idx="31">
                  <c:v>5.7598900000000004</c:v>
                </c:pt>
                <c:pt idx="32">
                  <c:v>6.1578600000000003</c:v>
                </c:pt>
                <c:pt idx="33">
                  <c:v>6.2951600000000001</c:v>
                </c:pt>
                <c:pt idx="34">
                  <c:v>7.4483699999999997</c:v>
                </c:pt>
                <c:pt idx="35">
                  <c:v>8.1638300000000008</c:v>
                </c:pt>
                <c:pt idx="36">
                  <c:v>9.0391300000000001</c:v>
                </c:pt>
                <c:pt idx="37">
                  <c:v>9.2569099999999995</c:v>
                </c:pt>
                <c:pt idx="38">
                  <c:v>7.2060599999999999</c:v>
                </c:pt>
                <c:pt idx="39">
                  <c:v>6.2701700000000002</c:v>
                </c:pt>
                <c:pt idx="40">
                  <c:v>6.3685600000000004</c:v>
                </c:pt>
                <c:pt idx="41">
                  <c:v>5.3930999999999996</c:v>
                </c:pt>
                <c:pt idx="42">
                  <c:v>5.8096399999999999</c:v>
                </c:pt>
                <c:pt idx="43">
                  <c:v>5.6699099999999998</c:v>
                </c:pt>
                <c:pt idx="44">
                  <c:v>5.2905199999999999</c:v>
                </c:pt>
                <c:pt idx="45">
                  <c:v>6.0663299999999998</c:v>
                </c:pt>
                <c:pt idx="46">
                  <c:v>6.7024100000000004</c:v>
                </c:pt>
                <c:pt idx="47">
                  <c:v>6.9007300000000003</c:v>
                </c:pt>
                <c:pt idx="48">
                  <c:v>6.5394600000000001</c:v>
                </c:pt>
                <c:pt idx="49">
                  <c:v>7.97126</c:v>
                </c:pt>
                <c:pt idx="50">
                  <c:v>8.1300000000000008</c:v>
                </c:pt>
                <c:pt idx="51">
                  <c:v>9.2235200000000006</c:v>
                </c:pt>
                <c:pt idx="52">
                  <c:v>9.5405700000000007</c:v>
                </c:pt>
                <c:pt idx="53">
                  <c:v>9.2814499999999995</c:v>
                </c:pt>
                <c:pt idx="54">
                  <c:v>9.8779599999999999</c:v>
                </c:pt>
                <c:pt idx="55">
                  <c:v>11.031000000000001</c:v>
                </c:pt>
                <c:pt idx="56">
                  <c:v>10.5525</c:v>
                </c:pt>
                <c:pt idx="57">
                  <c:v>10.6511</c:v>
                </c:pt>
                <c:pt idx="58">
                  <c:v>11.207800000000001</c:v>
                </c:pt>
                <c:pt idx="59">
                  <c:v>9.6351999999999993</c:v>
                </c:pt>
                <c:pt idx="60">
                  <c:v>9.2361299999999993</c:v>
                </c:pt>
                <c:pt idx="61">
                  <c:v>7.9215099999999996</c:v>
                </c:pt>
                <c:pt idx="62">
                  <c:v>9.5124899999999997</c:v>
                </c:pt>
                <c:pt idx="63">
                  <c:v>9.7709499999999991</c:v>
                </c:pt>
                <c:pt idx="64">
                  <c:v>9.7499400000000005</c:v>
                </c:pt>
                <c:pt idx="65">
                  <c:v>9.6349800000000005</c:v>
                </c:pt>
                <c:pt idx="66">
                  <c:v>11.202299999999999</c:v>
                </c:pt>
                <c:pt idx="67">
                  <c:v>10.9427</c:v>
                </c:pt>
                <c:pt idx="68">
                  <c:v>10.3644</c:v>
                </c:pt>
                <c:pt idx="69">
                  <c:v>11.3385</c:v>
                </c:pt>
                <c:pt idx="70">
                  <c:v>11.496600000000001</c:v>
                </c:pt>
                <c:pt idx="71">
                  <c:v>12.5275</c:v>
                </c:pt>
                <c:pt idx="72">
                  <c:v>13.5191</c:v>
                </c:pt>
                <c:pt idx="73">
                  <c:v>14.6312</c:v>
                </c:pt>
                <c:pt idx="74">
                  <c:v>14.2677</c:v>
                </c:pt>
                <c:pt idx="75">
                  <c:v>14.6639</c:v>
                </c:pt>
                <c:pt idx="76">
                  <c:v>14.620799999999999</c:v>
                </c:pt>
                <c:pt idx="77">
                  <c:v>15.5733</c:v>
                </c:pt>
                <c:pt idx="78">
                  <c:v>15.369199999999999</c:v>
                </c:pt>
                <c:pt idx="79">
                  <c:v>15.605399999999999</c:v>
                </c:pt>
                <c:pt idx="80">
                  <c:v>13.751899999999999</c:v>
                </c:pt>
                <c:pt idx="81">
                  <c:v>14.3047</c:v>
                </c:pt>
                <c:pt idx="82">
                  <c:v>13.4663</c:v>
                </c:pt>
                <c:pt idx="83">
                  <c:v>12.945600000000001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403008"/>
        <c:axId val="123609088"/>
      </c:scatterChart>
      <c:scatterChart>
        <c:scatterStyle val="lineMarker"/>
        <c:varyColors val="0"/>
        <c:ser>
          <c:idx val="2"/>
          <c:order val="2"/>
          <c:tx>
            <c:v>3</c:v>
          </c:tx>
          <c:spPr>
            <a:ln w="19050">
              <a:noFill/>
            </a:ln>
          </c:spPr>
          <c:marker>
            <c:symbol val="circle"/>
            <c:size val="4"/>
            <c:spPr>
              <a:solidFill>
                <a:schemeClr val="accent6">
                  <a:lumMod val="75000"/>
                </a:schemeClr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Лист1!$F$8:$F$271</c:f>
              <c:numCache>
                <c:formatCode>\О\с\н\о\в\н\о\й</c:formatCode>
                <c:ptCount val="264"/>
                <c:pt idx="0">
                  <c:v>1968</c:v>
                </c:pt>
                <c:pt idx="1">
                  <c:v>1968.0833333333333</c:v>
                </c:pt>
                <c:pt idx="2">
                  <c:v>1968.1666666666665</c:v>
                </c:pt>
                <c:pt idx="3">
                  <c:v>1968.25</c:v>
                </c:pt>
                <c:pt idx="4">
                  <c:v>1968.3333333333333</c:v>
                </c:pt>
                <c:pt idx="5">
                  <c:v>1968.4166666666665</c:v>
                </c:pt>
                <c:pt idx="6">
                  <c:v>1968.5</c:v>
                </c:pt>
                <c:pt idx="7">
                  <c:v>1968.5833333333333</c:v>
                </c:pt>
                <c:pt idx="8">
                  <c:v>1968.6666666666665</c:v>
                </c:pt>
                <c:pt idx="9">
                  <c:v>1968.75</c:v>
                </c:pt>
                <c:pt idx="10">
                  <c:v>1968.8333333333333</c:v>
                </c:pt>
                <c:pt idx="11">
                  <c:v>1968.9166666666665</c:v>
                </c:pt>
                <c:pt idx="12">
                  <c:v>1969</c:v>
                </c:pt>
                <c:pt idx="13">
                  <c:v>1969.0833333333333</c:v>
                </c:pt>
                <c:pt idx="14">
                  <c:v>1969.1666666666665</c:v>
                </c:pt>
                <c:pt idx="15">
                  <c:v>1969.2499999999998</c:v>
                </c:pt>
                <c:pt idx="16">
                  <c:v>1969.3333333333333</c:v>
                </c:pt>
                <c:pt idx="17">
                  <c:v>1969.4166666666665</c:v>
                </c:pt>
                <c:pt idx="18">
                  <c:v>1969.4999999999998</c:v>
                </c:pt>
                <c:pt idx="19">
                  <c:v>1969.5833333333333</c:v>
                </c:pt>
                <c:pt idx="20">
                  <c:v>1969.6666666666665</c:v>
                </c:pt>
                <c:pt idx="21">
                  <c:v>1969.7499999999998</c:v>
                </c:pt>
                <c:pt idx="22">
                  <c:v>1969.8333333333333</c:v>
                </c:pt>
                <c:pt idx="23">
                  <c:v>1969.9166666666665</c:v>
                </c:pt>
                <c:pt idx="24">
                  <c:v>1969.9999999999998</c:v>
                </c:pt>
                <c:pt idx="25">
                  <c:v>1970.0833333333333</c:v>
                </c:pt>
                <c:pt idx="26">
                  <c:v>1970.1666666666665</c:v>
                </c:pt>
                <c:pt idx="27">
                  <c:v>1970.2499999999998</c:v>
                </c:pt>
                <c:pt idx="28">
                  <c:v>1970.333333333333</c:v>
                </c:pt>
                <c:pt idx="29">
                  <c:v>1970.4166666666665</c:v>
                </c:pt>
                <c:pt idx="30">
                  <c:v>1970.4999999999998</c:v>
                </c:pt>
                <c:pt idx="31">
                  <c:v>1970.583333333333</c:v>
                </c:pt>
                <c:pt idx="32">
                  <c:v>1970.6666666666665</c:v>
                </c:pt>
                <c:pt idx="33">
                  <c:v>1970.7499999999998</c:v>
                </c:pt>
                <c:pt idx="34">
                  <c:v>1970.833333333333</c:v>
                </c:pt>
                <c:pt idx="35">
                  <c:v>1970.9166666666665</c:v>
                </c:pt>
                <c:pt idx="36">
                  <c:v>1970.9999999999998</c:v>
                </c:pt>
                <c:pt idx="37">
                  <c:v>1971.083333333333</c:v>
                </c:pt>
                <c:pt idx="38">
                  <c:v>1971.1666666666665</c:v>
                </c:pt>
                <c:pt idx="39">
                  <c:v>1971.2499999999998</c:v>
                </c:pt>
                <c:pt idx="40">
                  <c:v>1971.333333333333</c:v>
                </c:pt>
                <c:pt idx="41">
                  <c:v>1971.4166666666665</c:v>
                </c:pt>
                <c:pt idx="42">
                  <c:v>1971.4999999999998</c:v>
                </c:pt>
                <c:pt idx="43">
                  <c:v>1971.583333333333</c:v>
                </c:pt>
                <c:pt idx="44">
                  <c:v>1971.6666666666665</c:v>
                </c:pt>
                <c:pt idx="45">
                  <c:v>1971.7499999999998</c:v>
                </c:pt>
                <c:pt idx="46">
                  <c:v>1971.833333333333</c:v>
                </c:pt>
                <c:pt idx="47">
                  <c:v>1971.9166666666663</c:v>
                </c:pt>
                <c:pt idx="48">
                  <c:v>1971.9999999999998</c:v>
                </c:pt>
                <c:pt idx="49">
                  <c:v>1972.083333333333</c:v>
                </c:pt>
                <c:pt idx="50">
                  <c:v>1972.1666666666663</c:v>
                </c:pt>
                <c:pt idx="51">
                  <c:v>1972.2499999999998</c:v>
                </c:pt>
                <c:pt idx="52">
                  <c:v>1972.333333333333</c:v>
                </c:pt>
                <c:pt idx="53">
                  <c:v>1972.4166666666663</c:v>
                </c:pt>
                <c:pt idx="54">
                  <c:v>1972.4999999999998</c:v>
                </c:pt>
                <c:pt idx="55">
                  <c:v>1972.583333333333</c:v>
                </c:pt>
                <c:pt idx="56">
                  <c:v>1972.6666666666663</c:v>
                </c:pt>
                <c:pt idx="57">
                  <c:v>1972.7499999999998</c:v>
                </c:pt>
                <c:pt idx="58">
                  <c:v>1972.833333333333</c:v>
                </c:pt>
                <c:pt idx="59">
                  <c:v>1972.9166666666663</c:v>
                </c:pt>
                <c:pt idx="60">
                  <c:v>1972.9999999999995</c:v>
                </c:pt>
                <c:pt idx="61">
                  <c:v>1973.083333333333</c:v>
                </c:pt>
                <c:pt idx="62">
                  <c:v>1973.1666666666663</c:v>
                </c:pt>
                <c:pt idx="63">
                  <c:v>1973.2499999999995</c:v>
                </c:pt>
                <c:pt idx="64">
                  <c:v>1973.333333333333</c:v>
                </c:pt>
                <c:pt idx="65">
                  <c:v>1973.4166666666663</c:v>
                </c:pt>
                <c:pt idx="66">
                  <c:v>1973.4999999999995</c:v>
                </c:pt>
                <c:pt idx="67">
                  <c:v>1973.583333333333</c:v>
                </c:pt>
                <c:pt idx="68">
                  <c:v>1973.6666666666663</c:v>
                </c:pt>
                <c:pt idx="69">
                  <c:v>1973.7499999999995</c:v>
                </c:pt>
                <c:pt idx="70">
                  <c:v>1973.833333333333</c:v>
                </c:pt>
                <c:pt idx="71">
                  <c:v>1973.9166666666663</c:v>
                </c:pt>
                <c:pt idx="72">
                  <c:v>1973.9999999999995</c:v>
                </c:pt>
                <c:pt idx="73">
                  <c:v>1974.083333333333</c:v>
                </c:pt>
                <c:pt idx="74">
                  <c:v>1974.1666666666663</c:v>
                </c:pt>
                <c:pt idx="75">
                  <c:v>1974.2499999999995</c:v>
                </c:pt>
                <c:pt idx="76">
                  <c:v>1974.333333333333</c:v>
                </c:pt>
                <c:pt idx="77">
                  <c:v>1974.4166666666663</c:v>
                </c:pt>
                <c:pt idx="78">
                  <c:v>1974.4999999999995</c:v>
                </c:pt>
                <c:pt idx="79">
                  <c:v>1974.5833333333328</c:v>
                </c:pt>
                <c:pt idx="80">
                  <c:v>1974.6666666666663</c:v>
                </c:pt>
                <c:pt idx="81">
                  <c:v>1974.7499999999995</c:v>
                </c:pt>
                <c:pt idx="82">
                  <c:v>1974.91</c:v>
                </c:pt>
                <c:pt idx="83">
                  <c:v>1974.9166666666663</c:v>
                </c:pt>
                <c:pt idx="84">
                  <c:v>1974.9999999999995</c:v>
                </c:pt>
                <c:pt idx="85">
                  <c:v>1975.0833333333328</c:v>
                </c:pt>
                <c:pt idx="86">
                  <c:v>1975.1666666666663</c:v>
                </c:pt>
                <c:pt idx="87">
                  <c:v>1975.2499999999995</c:v>
                </c:pt>
                <c:pt idx="88">
                  <c:v>1975.3333333333328</c:v>
                </c:pt>
                <c:pt idx="89">
                  <c:v>1975.4166666666663</c:v>
                </c:pt>
                <c:pt idx="90">
                  <c:v>1975.4999999999995</c:v>
                </c:pt>
                <c:pt idx="91">
                  <c:v>1975.5833333333328</c:v>
                </c:pt>
                <c:pt idx="92">
                  <c:v>1975.6666666666661</c:v>
                </c:pt>
                <c:pt idx="93">
                  <c:v>1975.7499999999995</c:v>
                </c:pt>
                <c:pt idx="94">
                  <c:v>1975.8333333333328</c:v>
                </c:pt>
                <c:pt idx="95">
                  <c:v>1975.9166666666661</c:v>
                </c:pt>
                <c:pt idx="96">
                  <c:v>1975.9999999999995</c:v>
                </c:pt>
                <c:pt idx="97">
                  <c:v>1976.0833333333328</c:v>
                </c:pt>
                <c:pt idx="98">
                  <c:v>1976.1666666666661</c:v>
                </c:pt>
                <c:pt idx="99">
                  <c:v>1976.2499999999995</c:v>
                </c:pt>
                <c:pt idx="100">
                  <c:v>1976.3333333333328</c:v>
                </c:pt>
                <c:pt idx="101">
                  <c:v>1976.4166666666661</c:v>
                </c:pt>
                <c:pt idx="102">
                  <c:v>1976.4999999999995</c:v>
                </c:pt>
                <c:pt idx="103">
                  <c:v>1976.5833333333328</c:v>
                </c:pt>
                <c:pt idx="104">
                  <c:v>1976.6666666666661</c:v>
                </c:pt>
                <c:pt idx="105">
                  <c:v>1976.7499999999995</c:v>
                </c:pt>
                <c:pt idx="106">
                  <c:v>1976.8333333333328</c:v>
                </c:pt>
                <c:pt idx="107">
                  <c:v>1976.9166666666661</c:v>
                </c:pt>
                <c:pt idx="108">
                  <c:v>1976.9999999999995</c:v>
                </c:pt>
                <c:pt idx="109">
                  <c:v>1977.0833333333328</c:v>
                </c:pt>
                <c:pt idx="110">
                  <c:v>1977.1666666666661</c:v>
                </c:pt>
                <c:pt idx="111">
                  <c:v>1977.2499999999993</c:v>
                </c:pt>
                <c:pt idx="112">
                  <c:v>1977.3333333333328</c:v>
                </c:pt>
                <c:pt idx="113">
                  <c:v>1977.4166666666661</c:v>
                </c:pt>
                <c:pt idx="114">
                  <c:v>1977.4999999999993</c:v>
                </c:pt>
                <c:pt idx="115">
                  <c:v>1977.5833333333328</c:v>
                </c:pt>
                <c:pt idx="116">
                  <c:v>1977.6666666666661</c:v>
                </c:pt>
                <c:pt idx="117">
                  <c:v>1977.7499999999993</c:v>
                </c:pt>
                <c:pt idx="118">
                  <c:v>1977.8333333333328</c:v>
                </c:pt>
                <c:pt idx="119">
                  <c:v>1977.9166666666661</c:v>
                </c:pt>
                <c:pt idx="120">
                  <c:v>1977.9999999999993</c:v>
                </c:pt>
                <c:pt idx="121">
                  <c:v>1978.0833333333328</c:v>
                </c:pt>
                <c:pt idx="122">
                  <c:v>1978.1666666666661</c:v>
                </c:pt>
                <c:pt idx="123">
                  <c:v>1978.2499999999993</c:v>
                </c:pt>
                <c:pt idx="124">
                  <c:v>1978.3333333333326</c:v>
                </c:pt>
                <c:pt idx="125">
                  <c:v>1978.4166666666661</c:v>
                </c:pt>
                <c:pt idx="126">
                  <c:v>1978.4999999999993</c:v>
                </c:pt>
                <c:pt idx="127">
                  <c:v>1978.5833333333326</c:v>
                </c:pt>
                <c:pt idx="128">
                  <c:v>1978.6666666666661</c:v>
                </c:pt>
                <c:pt idx="129">
                  <c:v>1978.7499999999993</c:v>
                </c:pt>
                <c:pt idx="130">
                  <c:v>1978.8333333333326</c:v>
                </c:pt>
                <c:pt idx="131">
                  <c:v>1978.9166666666661</c:v>
                </c:pt>
                <c:pt idx="132">
                  <c:v>1978.9999999999993</c:v>
                </c:pt>
                <c:pt idx="133">
                  <c:v>1979.0833333333326</c:v>
                </c:pt>
                <c:pt idx="134">
                  <c:v>1979.1666666666661</c:v>
                </c:pt>
                <c:pt idx="135">
                  <c:v>1979.2499999999993</c:v>
                </c:pt>
                <c:pt idx="136">
                  <c:v>1979.3333333333326</c:v>
                </c:pt>
                <c:pt idx="137">
                  <c:v>1979.4166666666661</c:v>
                </c:pt>
                <c:pt idx="138">
                  <c:v>1979.4999999999993</c:v>
                </c:pt>
                <c:pt idx="139">
                  <c:v>1979.5833333333326</c:v>
                </c:pt>
                <c:pt idx="140">
                  <c:v>1979.6666666666661</c:v>
                </c:pt>
                <c:pt idx="141">
                  <c:v>1979.7499999999993</c:v>
                </c:pt>
                <c:pt idx="142">
                  <c:v>1979.8333333333326</c:v>
                </c:pt>
                <c:pt idx="143">
                  <c:v>1979.9166666666658</c:v>
                </c:pt>
                <c:pt idx="144">
                  <c:v>1979.9999999999993</c:v>
                </c:pt>
                <c:pt idx="145">
                  <c:v>1980.0833333333326</c:v>
                </c:pt>
                <c:pt idx="146">
                  <c:v>1980.1666666666658</c:v>
                </c:pt>
                <c:pt idx="147">
                  <c:v>1980.2499999999993</c:v>
                </c:pt>
                <c:pt idx="148">
                  <c:v>1980.3333333333326</c:v>
                </c:pt>
                <c:pt idx="149">
                  <c:v>1980.4166666666658</c:v>
                </c:pt>
                <c:pt idx="150">
                  <c:v>1980.4999999999993</c:v>
                </c:pt>
                <c:pt idx="151">
                  <c:v>1980.5833333333326</c:v>
                </c:pt>
                <c:pt idx="152">
                  <c:v>1980.6666666666658</c:v>
                </c:pt>
                <c:pt idx="153">
                  <c:v>1980.7499999999993</c:v>
                </c:pt>
                <c:pt idx="154">
                  <c:v>1980.8333333333326</c:v>
                </c:pt>
                <c:pt idx="155">
                  <c:v>1980.9166666666658</c:v>
                </c:pt>
                <c:pt idx="156">
                  <c:v>1980.9999999999991</c:v>
                </c:pt>
                <c:pt idx="157">
                  <c:v>1981.0833333333326</c:v>
                </c:pt>
                <c:pt idx="158">
                  <c:v>1981.1666666666658</c:v>
                </c:pt>
                <c:pt idx="159">
                  <c:v>1981.2499999999991</c:v>
                </c:pt>
                <c:pt idx="160">
                  <c:v>1981.3333333333326</c:v>
                </c:pt>
                <c:pt idx="161">
                  <c:v>1981.4166666666658</c:v>
                </c:pt>
                <c:pt idx="162">
                  <c:v>1981.4999999999991</c:v>
                </c:pt>
                <c:pt idx="163">
                  <c:v>1981.5833333333326</c:v>
                </c:pt>
                <c:pt idx="164">
                  <c:v>1981.6666666666658</c:v>
                </c:pt>
                <c:pt idx="165">
                  <c:v>1981.7499999999991</c:v>
                </c:pt>
                <c:pt idx="166">
                  <c:v>1981.8333333333326</c:v>
                </c:pt>
                <c:pt idx="167">
                  <c:v>1981.9166666666658</c:v>
                </c:pt>
                <c:pt idx="168">
                  <c:v>1981.9999999999991</c:v>
                </c:pt>
                <c:pt idx="169">
                  <c:v>1982.0833333333326</c:v>
                </c:pt>
                <c:pt idx="170">
                  <c:v>1982.1666666666658</c:v>
                </c:pt>
                <c:pt idx="171">
                  <c:v>1982.2499999999991</c:v>
                </c:pt>
                <c:pt idx="172">
                  <c:v>1982.3333333333326</c:v>
                </c:pt>
                <c:pt idx="173">
                  <c:v>1982.4166666666658</c:v>
                </c:pt>
                <c:pt idx="174">
                  <c:v>1982.4999999999991</c:v>
                </c:pt>
                <c:pt idx="175">
                  <c:v>1982.5833333333323</c:v>
                </c:pt>
                <c:pt idx="176">
                  <c:v>1982.6666666666658</c:v>
                </c:pt>
                <c:pt idx="177">
                  <c:v>1982.7499999999991</c:v>
                </c:pt>
                <c:pt idx="178">
                  <c:v>1982.8333333333323</c:v>
                </c:pt>
                <c:pt idx="179">
                  <c:v>1982.9166666666658</c:v>
                </c:pt>
                <c:pt idx="180">
                  <c:v>1982.9999999999991</c:v>
                </c:pt>
                <c:pt idx="181">
                  <c:v>1983.0833333333323</c:v>
                </c:pt>
                <c:pt idx="182">
                  <c:v>1983.1666666666658</c:v>
                </c:pt>
                <c:pt idx="183">
                  <c:v>1983.2499999999991</c:v>
                </c:pt>
                <c:pt idx="184">
                  <c:v>1983.3333333333323</c:v>
                </c:pt>
                <c:pt idx="185">
                  <c:v>1983.4166666666658</c:v>
                </c:pt>
                <c:pt idx="186">
                  <c:v>1983.4999999999991</c:v>
                </c:pt>
                <c:pt idx="187">
                  <c:v>1983.5833333333323</c:v>
                </c:pt>
                <c:pt idx="188">
                  <c:v>1983.6666666666656</c:v>
                </c:pt>
                <c:pt idx="189">
                  <c:v>1983.7499999999991</c:v>
                </c:pt>
                <c:pt idx="190">
                  <c:v>1983.8333333333323</c:v>
                </c:pt>
                <c:pt idx="191">
                  <c:v>1983.9166666666656</c:v>
                </c:pt>
                <c:pt idx="192">
                  <c:v>1983.9999999999991</c:v>
                </c:pt>
                <c:pt idx="193">
                  <c:v>1984.0833333333323</c:v>
                </c:pt>
                <c:pt idx="194">
                  <c:v>1984.1666666666656</c:v>
                </c:pt>
                <c:pt idx="195">
                  <c:v>1984.2499999999991</c:v>
                </c:pt>
                <c:pt idx="196">
                  <c:v>1984.3333333333323</c:v>
                </c:pt>
                <c:pt idx="197">
                  <c:v>1984.4166666666656</c:v>
                </c:pt>
                <c:pt idx="198">
                  <c:v>1984.4999999999991</c:v>
                </c:pt>
                <c:pt idx="199">
                  <c:v>1984.5833333333323</c:v>
                </c:pt>
                <c:pt idx="200">
                  <c:v>1984.6666666666656</c:v>
                </c:pt>
                <c:pt idx="201">
                  <c:v>1984.7499999999991</c:v>
                </c:pt>
                <c:pt idx="202">
                  <c:v>1984.8333333333323</c:v>
                </c:pt>
                <c:pt idx="203">
                  <c:v>1984.9166666666656</c:v>
                </c:pt>
                <c:pt idx="204">
                  <c:v>1984.9999999999991</c:v>
                </c:pt>
                <c:pt idx="205">
                  <c:v>1985.0833333333323</c:v>
                </c:pt>
                <c:pt idx="206">
                  <c:v>1985.1666666666656</c:v>
                </c:pt>
                <c:pt idx="207">
                  <c:v>1985.2499999999989</c:v>
                </c:pt>
                <c:pt idx="208">
                  <c:v>1985.3333333333323</c:v>
                </c:pt>
                <c:pt idx="209">
                  <c:v>1985.4166666666656</c:v>
                </c:pt>
                <c:pt idx="210">
                  <c:v>1985.4999999999989</c:v>
                </c:pt>
                <c:pt idx="211">
                  <c:v>1985.5833333333323</c:v>
                </c:pt>
                <c:pt idx="212">
                  <c:v>1985.6666666666656</c:v>
                </c:pt>
                <c:pt idx="213">
                  <c:v>1985.7499999999989</c:v>
                </c:pt>
                <c:pt idx="214">
                  <c:v>1985.8333333333323</c:v>
                </c:pt>
                <c:pt idx="215">
                  <c:v>1985.9166666666656</c:v>
                </c:pt>
                <c:pt idx="216">
                  <c:v>1985.9999999999989</c:v>
                </c:pt>
                <c:pt idx="217">
                  <c:v>1986.0833333333323</c:v>
                </c:pt>
                <c:pt idx="218">
                  <c:v>1986.1666666666656</c:v>
                </c:pt>
                <c:pt idx="219">
                  <c:v>1986.2499999999989</c:v>
                </c:pt>
                <c:pt idx="220">
                  <c:v>1986.3333333333321</c:v>
                </c:pt>
                <c:pt idx="221">
                  <c:v>1986.4166666666656</c:v>
                </c:pt>
                <c:pt idx="222">
                  <c:v>1986.4999999999989</c:v>
                </c:pt>
                <c:pt idx="223">
                  <c:v>1986.5833333333321</c:v>
                </c:pt>
                <c:pt idx="224">
                  <c:v>1986.6666666666656</c:v>
                </c:pt>
                <c:pt idx="225">
                  <c:v>1986.7499999999989</c:v>
                </c:pt>
                <c:pt idx="226">
                  <c:v>1986.8333333333321</c:v>
                </c:pt>
                <c:pt idx="227">
                  <c:v>1986.9166666666656</c:v>
                </c:pt>
                <c:pt idx="228">
                  <c:v>1986.9999999999989</c:v>
                </c:pt>
                <c:pt idx="229">
                  <c:v>1987.0833333333321</c:v>
                </c:pt>
                <c:pt idx="230">
                  <c:v>1987.1666666666656</c:v>
                </c:pt>
                <c:pt idx="231">
                  <c:v>1987.2499999999989</c:v>
                </c:pt>
                <c:pt idx="232">
                  <c:v>1987.3333333333321</c:v>
                </c:pt>
                <c:pt idx="233">
                  <c:v>1987.4166666666656</c:v>
                </c:pt>
                <c:pt idx="234">
                  <c:v>1987.4999999999989</c:v>
                </c:pt>
                <c:pt idx="235">
                  <c:v>1987.5833333333321</c:v>
                </c:pt>
                <c:pt idx="236">
                  <c:v>1987.6666666666656</c:v>
                </c:pt>
                <c:pt idx="237">
                  <c:v>1987.7499999999989</c:v>
                </c:pt>
                <c:pt idx="238">
                  <c:v>1987.8333333333321</c:v>
                </c:pt>
                <c:pt idx="239">
                  <c:v>1987.9166666666654</c:v>
                </c:pt>
                <c:pt idx="240">
                  <c:v>1987.9999999999989</c:v>
                </c:pt>
                <c:pt idx="241">
                  <c:v>1988.0833333333321</c:v>
                </c:pt>
                <c:pt idx="242">
                  <c:v>1988.1666666666654</c:v>
                </c:pt>
                <c:pt idx="243">
                  <c:v>1988.2499999999989</c:v>
                </c:pt>
                <c:pt idx="244">
                  <c:v>1988.3333333333321</c:v>
                </c:pt>
                <c:pt idx="245">
                  <c:v>1988.4166666666654</c:v>
                </c:pt>
                <c:pt idx="246">
                  <c:v>1988.4999999999989</c:v>
                </c:pt>
                <c:pt idx="247">
                  <c:v>1988.5833333333321</c:v>
                </c:pt>
                <c:pt idx="248">
                  <c:v>1988.6666666666654</c:v>
                </c:pt>
                <c:pt idx="249">
                  <c:v>1988.7499999999989</c:v>
                </c:pt>
                <c:pt idx="250">
                  <c:v>1988.8333333333321</c:v>
                </c:pt>
              </c:numCache>
            </c:numRef>
          </c:xVal>
          <c:yVal>
            <c:numRef>
              <c:f>Лист1!$G$8:$G$271</c:f>
              <c:numCache>
                <c:formatCode>\О\с\н\о\в\н\о\й</c:formatCode>
                <c:ptCount val="264"/>
                <c:pt idx="0">
                  <c:v>2.5019999999999998</c:v>
                </c:pt>
                <c:pt idx="1">
                  <c:v>2.484</c:v>
                </c:pt>
                <c:pt idx="2">
                  <c:v>2.456</c:v>
                </c:pt>
                <c:pt idx="3">
                  <c:v>2.4710000000000001</c:v>
                </c:pt>
                <c:pt idx="4">
                  <c:v>2.4580000000000002</c:v>
                </c:pt>
                <c:pt idx="5">
                  <c:v>2.35</c:v>
                </c:pt>
                <c:pt idx="6">
                  <c:v>2.36</c:v>
                </c:pt>
                <c:pt idx="7">
                  <c:v>2.39</c:v>
                </c:pt>
                <c:pt idx="8">
                  <c:v>2.35</c:v>
                </c:pt>
                <c:pt idx="9">
                  <c:v>2.29</c:v>
                </c:pt>
                <c:pt idx="10">
                  <c:v>2.2200000000000002</c:v>
                </c:pt>
                <c:pt idx="11">
                  <c:v>2.2400000000000002</c:v>
                </c:pt>
                <c:pt idx="12">
                  <c:v>2.34</c:v>
                </c:pt>
                <c:pt idx="13">
                  <c:v>2.39</c:v>
                </c:pt>
                <c:pt idx="14">
                  <c:v>2.3199999999999998</c:v>
                </c:pt>
                <c:pt idx="15">
                  <c:v>2.3199999999999998</c:v>
                </c:pt>
                <c:pt idx="16">
                  <c:v>2.21</c:v>
                </c:pt>
                <c:pt idx="17">
                  <c:v>2.17</c:v>
                </c:pt>
                <c:pt idx="18">
                  <c:v>2.21</c:v>
                </c:pt>
                <c:pt idx="19">
                  <c:v>2.2400000000000002</c:v>
                </c:pt>
                <c:pt idx="20">
                  <c:v>2.2599999999999998</c:v>
                </c:pt>
                <c:pt idx="21">
                  <c:v>2.31</c:v>
                </c:pt>
                <c:pt idx="22">
                  <c:v>2.25</c:v>
                </c:pt>
                <c:pt idx="23">
                  <c:v>2.2999999999999998</c:v>
                </c:pt>
                <c:pt idx="24">
                  <c:v>2.27</c:v>
                </c:pt>
                <c:pt idx="25">
                  <c:v>2.2999999999999998</c:v>
                </c:pt>
                <c:pt idx="26">
                  <c:v>2.31</c:v>
                </c:pt>
                <c:pt idx="28">
                  <c:v>2.34</c:v>
                </c:pt>
                <c:pt idx="29">
                  <c:v>2.2200000000000002</c:v>
                </c:pt>
                <c:pt idx="30">
                  <c:v>2.23</c:v>
                </c:pt>
                <c:pt idx="31">
                  <c:v>2.2759999999999998</c:v>
                </c:pt>
                <c:pt idx="32">
                  <c:v>2.323</c:v>
                </c:pt>
                <c:pt idx="33">
                  <c:v>2.3380000000000001</c:v>
                </c:pt>
                <c:pt idx="34">
                  <c:v>2.2690000000000001</c:v>
                </c:pt>
                <c:pt idx="35">
                  <c:v>2.335</c:v>
                </c:pt>
                <c:pt idx="36">
                  <c:v>2.3380000000000001</c:v>
                </c:pt>
                <c:pt idx="37">
                  <c:v>2.4239999999999999</c:v>
                </c:pt>
                <c:pt idx="38">
                  <c:v>2.448</c:v>
                </c:pt>
                <c:pt idx="39">
                  <c:v>2.4430000000000001</c:v>
                </c:pt>
                <c:pt idx="40">
                  <c:v>2.456</c:v>
                </c:pt>
                <c:pt idx="41">
                  <c:v>2.5339999999999998</c:v>
                </c:pt>
                <c:pt idx="42">
                  <c:v>2.5270000000000001</c:v>
                </c:pt>
                <c:pt idx="43">
                  <c:v>2.5670000000000002</c:v>
                </c:pt>
                <c:pt idx="44">
                  <c:v>2.5979999999999999</c:v>
                </c:pt>
                <c:pt idx="45">
                  <c:v>2.6120000000000001</c:v>
                </c:pt>
                <c:pt idx="46">
                  <c:v>2.6320000000000001</c:v>
                </c:pt>
                <c:pt idx="47">
                  <c:v>2.63</c:v>
                </c:pt>
                <c:pt idx="48">
                  <c:v>2.6030000000000002</c:v>
                </c:pt>
                <c:pt idx="49">
                  <c:v>2.5990000000000002</c:v>
                </c:pt>
                <c:pt idx="50">
                  <c:v>2.6080000000000001</c:v>
                </c:pt>
                <c:pt idx="51">
                  <c:v>2.6480000000000001</c:v>
                </c:pt>
                <c:pt idx="52">
                  <c:v>2.6579999999999999</c:v>
                </c:pt>
                <c:pt idx="53">
                  <c:v>2.6</c:v>
                </c:pt>
                <c:pt idx="54">
                  <c:v>2.669</c:v>
                </c:pt>
                <c:pt idx="55">
                  <c:v>2.5289999999999999</c:v>
                </c:pt>
                <c:pt idx="56">
                  <c:v>2.6360000000000001</c:v>
                </c:pt>
                <c:pt idx="57">
                  <c:v>2.6739999999999999</c:v>
                </c:pt>
                <c:pt idx="58">
                  <c:v>2.6309999999999998</c:v>
                </c:pt>
                <c:pt idx="59">
                  <c:v>2.6160000000000001</c:v>
                </c:pt>
                <c:pt idx="60">
                  <c:v>2.6110000000000002</c:v>
                </c:pt>
                <c:pt idx="61">
                  <c:v>2.6909999999999998</c:v>
                </c:pt>
                <c:pt idx="62">
                  <c:v>2.649</c:v>
                </c:pt>
                <c:pt idx="63">
                  <c:v>2.6040000000000001</c:v>
                </c:pt>
                <c:pt idx="64">
                  <c:v>2.4870000000000001</c:v>
                </c:pt>
                <c:pt idx="65">
                  <c:v>2.57</c:v>
                </c:pt>
                <c:pt idx="66">
                  <c:v>2.573</c:v>
                </c:pt>
                <c:pt idx="67">
                  <c:v>2.6539999999999999</c:v>
                </c:pt>
                <c:pt idx="68">
                  <c:v>2.6560000000000001</c:v>
                </c:pt>
                <c:pt idx="69">
                  <c:v>2.694</c:v>
                </c:pt>
                <c:pt idx="70">
                  <c:v>2.6680000000000001</c:v>
                </c:pt>
                <c:pt idx="71">
                  <c:v>2.6819999999999999</c:v>
                </c:pt>
                <c:pt idx="72">
                  <c:v>2.669</c:v>
                </c:pt>
                <c:pt idx="73">
                  <c:v>2.726</c:v>
                </c:pt>
                <c:pt idx="74">
                  <c:v>2.702</c:v>
                </c:pt>
                <c:pt idx="75">
                  <c:v>2.7170000000000001</c:v>
                </c:pt>
                <c:pt idx="76">
                  <c:v>2.6520000000000001</c:v>
                </c:pt>
                <c:pt idx="77">
                  <c:v>2.6139999999999999</c:v>
                </c:pt>
                <c:pt idx="78">
                  <c:v>2.5990000000000002</c:v>
                </c:pt>
                <c:pt idx="79">
                  <c:v>2.605</c:v>
                </c:pt>
                <c:pt idx="80">
                  <c:v>2.5859999999999999</c:v>
                </c:pt>
                <c:pt idx="81">
                  <c:v>2.5760000000000001</c:v>
                </c:pt>
                <c:pt idx="82">
                  <c:v>2.5510000000000002</c:v>
                </c:pt>
                <c:pt idx="83">
                  <c:v>2.6379999999999999</c:v>
                </c:pt>
                <c:pt idx="84">
                  <c:v>2.617</c:v>
                </c:pt>
                <c:pt idx="85">
                  <c:v>2.649</c:v>
                </c:pt>
                <c:pt idx="86">
                  <c:v>2.6779999999999999</c:v>
                </c:pt>
                <c:pt idx="87">
                  <c:v>2.7290000000000001</c:v>
                </c:pt>
                <c:pt idx="88">
                  <c:v>2.7309999999999999</c:v>
                </c:pt>
                <c:pt idx="89">
                  <c:v>2.7559999999999998</c:v>
                </c:pt>
                <c:pt idx="90">
                  <c:v>2.722</c:v>
                </c:pt>
                <c:pt idx="91">
                  <c:v>2.702</c:v>
                </c:pt>
                <c:pt idx="92">
                  <c:v>2.7069999999999999</c:v>
                </c:pt>
                <c:pt idx="93">
                  <c:v>2.7160000000000002</c:v>
                </c:pt>
                <c:pt idx="94">
                  <c:v>2.706</c:v>
                </c:pt>
                <c:pt idx="95">
                  <c:v>2.7</c:v>
                </c:pt>
                <c:pt idx="96">
                  <c:v>2.6920000000000002</c:v>
                </c:pt>
                <c:pt idx="97">
                  <c:v>2.6819999999999999</c:v>
                </c:pt>
                <c:pt idx="98">
                  <c:v>2.7679999999999998</c:v>
                </c:pt>
                <c:pt idx="99">
                  <c:v>2.6749999999999998</c:v>
                </c:pt>
                <c:pt idx="100">
                  <c:v>2.7160000000000002</c:v>
                </c:pt>
                <c:pt idx="101">
                  <c:v>2.7389999999999999</c:v>
                </c:pt>
                <c:pt idx="102">
                  <c:v>2.77</c:v>
                </c:pt>
                <c:pt idx="103">
                  <c:v>2.754</c:v>
                </c:pt>
                <c:pt idx="104">
                  <c:v>2.762</c:v>
                </c:pt>
                <c:pt idx="105">
                  <c:v>2.7290000000000001</c:v>
                </c:pt>
                <c:pt idx="106">
                  <c:v>2.77</c:v>
                </c:pt>
                <c:pt idx="107">
                  <c:v>2.786</c:v>
                </c:pt>
                <c:pt idx="108">
                  <c:v>2.7410000000000001</c:v>
                </c:pt>
                <c:pt idx="109">
                  <c:v>2.7629999999999999</c:v>
                </c:pt>
                <c:pt idx="110">
                  <c:v>2.7549999999999999</c:v>
                </c:pt>
                <c:pt idx="111">
                  <c:v>2.8170000000000002</c:v>
                </c:pt>
                <c:pt idx="112">
                  <c:v>2.8029999999999999</c:v>
                </c:pt>
                <c:pt idx="113">
                  <c:v>2.7320000000000002</c:v>
                </c:pt>
                <c:pt idx="114">
                  <c:v>2.7109999999999999</c:v>
                </c:pt>
                <c:pt idx="115">
                  <c:v>2.7210000000000001</c:v>
                </c:pt>
                <c:pt idx="116">
                  <c:v>2.698</c:v>
                </c:pt>
                <c:pt idx="117">
                  <c:v>2.72</c:v>
                </c:pt>
                <c:pt idx="118">
                  <c:v>2.7890000000000001</c:v>
                </c:pt>
                <c:pt idx="119">
                  <c:v>2.7370000000000001</c:v>
                </c:pt>
                <c:pt idx="120">
                  <c:v>2.72</c:v>
                </c:pt>
                <c:pt idx="121">
                  <c:v>2.7320000000000002</c:v>
                </c:pt>
                <c:pt idx="122">
                  <c:v>2.7309999999999999</c:v>
                </c:pt>
                <c:pt idx="123">
                  <c:v>2.6819999999999999</c:v>
                </c:pt>
                <c:pt idx="124">
                  <c:v>2.569</c:v>
                </c:pt>
                <c:pt idx="125">
                  <c:v>2.5990000000000002</c:v>
                </c:pt>
                <c:pt idx="126">
                  <c:v>2.593</c:v>
                </c:pt>
                <c:pt idx="127">
                  <c:v>2.6869999999999998</c:v>
                </c:pt>
                <c:pt idx="128">
                  <c:v>2.6909999999999998</c:v>
                </c:pt>
                <c:pt idx="129">
                  <c:v>2.56</c:v>
                </c:pt>
                <c:pt idx="130">
                  <c:v>2.59</c:v>
                </c:pt>
                <c:pt idx="131">
                  <c:v>2.5870000000000002</c:v>
                </c:pt>
                <c:pt idx="132">
                  <c:v>2.5739999999999998</c:v>
                </c:pt>
                <c:pt idx="133">
                  <c:v>2.5510000000000002</c:v>
                </c:pt>
                <c:pt idx="134">
                  <c:v>2.532</c:v>
                </c:pt>
                <c:pt idx="135">
                  <c:v>2.4020000000000001</c:v>
                </c:pt>
                <c:pt idx="136">
                  <c:v>2.4140000000000001</c:v>
                </c:pt>
                <c:pt idx="137">
                  <c:v>2.2869999999999999</c:v>
                </c:pt>
                <c:pt idx="138">
                  <c:v>2.3620000000000001</c:v>
                </c:pt>
                <c:pt idx="139">
                  <c:v>2.2749999999999999</c:v>
                </c:pt>
                <c:pt idx="140">
                  <c:v>2.262</c:v>
                </c:pt>
                <c:pt idx="141">
                  <c:v>2.3029999999999999</c:v>
                </c:pt>
                <c:pt idx="142">
                  <c:v>2.3199999999999998</c:v>
                </c:pt>
                <c:pt idx="143">
                  <c:v>2.383</c:v>
                </c:pt>
                <c:pt idx="144">
                  <c:v>2.37</c:v>
                </c:pt>
                <c:pt idx="145">
                  <c:v>2.3319999999999999</c:v>
                </c:pt>
                <c:pt idx="146">
                  <c:v>2.375</c:v>
                </c:pt>
                <c:pt idx="147">
                  <c:v>2.3199999999999998</c:v>
                </c:pt>
                <c:pt idx="148">
                  <c:v>2.3279999999999998</c:v>
                </c:pt>
                <c:pt idx="149">
                  <c:v>2.2050000000000001</c:v>
                </c:pt>
                <c:pt idx="150">
                  <c:v>2.2120000000000002</c:v>
                </c:pt>
                <c:pt idx="151">
                  <c:v>2.2410000000000001</c:v>
                </c:pt>
                <c:pt idx="152">
                  <c:v>2.2519999999999998</c:v>
                </c:pt>
                <c:pt idx="153">
                  <c:v>2.173</c:v>
                </c:pt>
                <c:pt idx="154">
                  <c:v>2.1040000000000001</c:v>
                </c:pt>
                <c:pt idx="155">
                  <c:v>2.0720000000000001</c:v>
                </c:pt>
                <c:pt idx="156">
                  <c:v>2.2010000000000001</c:v>
                </c:pt>
                <c:pt idx="157">
                  <c:v>2.1440000000000001</c:v>
                </c:pt>
                <c:pt idx="158">
                  <c:v>2.1389999999999998</c:v>
                </c:pt>
                <c:pt idx="159">
                  <c:v>2.1160000000000001</c:v>
                </c:pt>
                <c:pt idx="160">
                  <c:v>2.0790000000000002</c:v>
                </c:pt>
                <c:pt idx="161">
                  <c:v>2.1560000000000001</c:v>
                </c:pt>
                <c:pt idx="162">
                  <c:v>2.1869999999999998</c:v>
                </c:pt>
                <c:pt idx="163">
                  <c:v>2.177</c:v>
                </c:pt>
                <c:pt idx="164">
                  <c:v>2.2320000000000002</c:v>
                </c:pt>
                <c:pt idx="165">
                  <c:v>2.15</c:v>
                </c:pt>
                <c:pt idx="166">
                  <c:v>2.1219999999999999</c:v>
                </c:pt>
                <c:pt idx="167">
                  <c:v>2.2290000000000001</c:v>
                </c:pt>
                <c:pt idx="168">
                  <c:v>2.2679999999999998</c:v>
                </c:pt>
                <c:pt idx="169">
                  <c:v>2.1720000000000002</c:v>
                </c:pt>
                <c:pt idx="170">
                  <c:v>2.2709999999999999</c:v>
                </c:pt>
                <c:pt idx="171">
                  <c:v>2.3490000000000002</c:v>
                </c:pt>
                <c:pt idx="172">
                  <c:v>2.379</c:v>
                </c:pt>
                <c:pt idx="173">
                  <c:v>2.2290000000000001</c:v>
                </c:pt>
                <c:pt idx="174">
                  <c:v>2.06</c:v>
                </c:pt>
                <c:pt idx="175">
                  <c:v>2.0329999999999999</c:v>
                </c:pt>
                <c:pt idx="176">
                  <c:v>1.9690000000000001</c:v>
                </c:pt>
                <c:pt idx="177">
                  <c:v>2.0110000000000001</c:v>
                </c:pt>
                <c:pt idx="178">
                  <c:v>2.0449999999999999</c:v>
                </c:pt>
                <c:pt idx="179">
                  <c:v>2.0150000000000001</c:v>
                </c:pt>
                <c:pt idx="180">
                  <c:v>2.069</c:v>
                </c:pt>
                <c:pt idx="181">
                  <c:v>2.1360000000000001</c:v>
                </c:pt>
                <c:pt idx="182">
                  <c:v>2.218</c:v>
                </c:pt>
                <c:pt idx="183">
                  <c:v>2.25</c:v>
                </c:pt>
                <c:pt idx="184">
                  <c:v>2.11</c:v>
                </c:pt>
                <c:pt idx="185">
                  <c:v>2.1680000000000001</c:v>
                </c:pt>
                <c:pt idx="186">
                  <c:v>2.258</c:v>
                </c:pt>
                <c:pt idx="187">
                  <c:v>2.2690000000000001</c:v>
                </c:pt>
                <c:pt idx="188">
                  <c:v>2.2719999999999998</c:v>
                </c:pt>
                <c:pt idx="189">
                  <c:v>2.3170000000000002</c:v>
                </c:pt>
                <c:pt idx="190">
                  <c:v>2.3450000000000002</c:v>
                </c:pt>
                <c:pt idx="191">
                  <c:v>2.3290000000000002</c:v>
                </c:pt>
                <c:pt idx="192">
                  <c:v>2.4060000000000001</c:v>
                </c:pt>
                <c:pt idx="193">
                  <c:v>2.39</c:v>
                </c:pt>
                <c:pt idx="194">
                  <c:v>2.33</c:v>
                </c:pt>
                <c:pt idx="195">
                  <c:v>2.3039999999999998</c:v>
                </c:pt>
                <c:pt idx="196">
                  <c:v>2.218</c:v>
                </c:pt>
                <c:pt idx="197">
                  <c:v>2.2829999999999999</c:v>
                </c:pt>
                <c:pt idx="198">
                  <c:v>2.319</c:v>
                </c:pt>
                <c:pt idx="199">
                  <c:v>2.323</c:v>
                </c:pt>
                <c:pt idx="200">
                  <c:v>2.3929999999999998</c:v>
                </c:pt>
                <c:pt idx="201">
                  <c:v>2.3650000000000002</c:v>
                </c:pt>
                <c:pt idx="202">
                  <c:v>2.3330000000000002</c:v>
                </c:pt>
                <c:pt idx="203">
                  <c:v>2.3250000000000002</c:v>
                </c:pt>
                <c:pt idx="204">
                  <c:v>2.3250000000000002</c:v>
                </c:pt>
                <c:pt idx="205">
                  <c:v>2.3639999999999999</c:v>
                </c:pt>
                <c:pt idx="206">
                  <c:v>2.3839999999999999</c:v>
                </c:pt>
                <c:pt idx="207">
                  <c:v>2.4350000000000001</c:v>
                </c:pt>
                <c:pt idx="208">
                  <c:v>2.4489999999999998</c:v>
                </c:pt>
                <c:pt idx="209">
                  <c:v>2.5089999999999999</c:v>
                </c:pt>
                <c:pt idx="210">
                  <c:v>2.512</c:v>
                </c:pt>
                <c:pt idx="211">
                  <c:v>2.5019999999999998</c:v>
                </c:pt>
                <c:pt idx="212">
                  <c:v>2.5609999999999999</c:v>
                </c:pt>
                <c:pt idx="213">
                  <c:v>2.577</c:v>
                </c:pt>
                <c:pt idx="214">
                  <c:v>2.609</c:v>
                </c:pt>
                <c:pt idx="215">
                  <c:v>2.5960000000000001</c:v>
                </c:pt>
                <c:pt idx="216">
                  <c:v>2.6150000000000002</c:v>
                </c:pt>
                <c:pt idx="217">
                  <c:v>2.5449999999999999</c:v>
                </c:pt>
                <c:pt idx="218">
                  <c:v>2.5299999999999998</c:v>
                </c:pt>
                <c:pt idx="219">
                  <c:v>2.6309999999999998</c:v>
                </c:pt>
                <c:pt idx="220">
                  <c:v>2.6709999999999998</c:v>
                </c:pt>
                <c:pt idx="221">
                  <c:v>2.6819999999999999</c:v>
                </c:pt>
                <c:pt idx="222">
                  <c:v>2.665</c:v>
                </c:pt>
                <c:pt idx="223">
                  <c:v>2.6480000000000001</c:v>
                </c:pt>
                <c:pt idx="224">
                  <c:v>2.6989999999999998</c:v>
                </c:pt>
                <c:pt idx="225">
                  <c:v>2.7210000000000001</c:v>
                </c:pt>
                <c:pt idx="226">
                  <c:v>2.6720000000000002</c:v>
                </c:pt>
                <c:pt idx="227">
                  <c:v>2.7189999999999999</c:v>
                </c:pt>
                <c:pt idx="228">
                  <c:v>2.74</c:v>
                </c:pt>
                <c:pt idx="229">
                  <c:v>2.7989999999999999</c:v>
                </c:pt>
                <c:pt idx="230">
                  <c:v>2.8279999999999998</c:v>
                </c:pt>
                <c:pt idx="231">
                  <c:v>2.7869999999999999</c:v>
                </c:pt>
                <c:pt idx="232">
                  <c:v>2.7210000000000001</c:v>
                </c:pt>
                <c:pt idx="233">
                  <c:v>2.7250000000000001</c:v>
                </c:pt>
                <c:pt idx="234">
                  <c:v>2.649</c:v>
                </c:pt>
                <c:pt idx="235">
                  <c:v>2.6560000000000001</c:v>
                </c:pt>
                <c:pt idx="236">
                  <c:v>2.581</c:v>
                </c:pt>
                <c:pt idx="237">
                  <c:v>2.6230000000000002</c:v>
                </c:pt>
                <c:pt idx="238">
                  <c:v>2.5419999999999998</c:v>
                </c:pt>
                <c:pt idx="239">
                  <c:v>2.54</c:v>
                </c:pt>
                <c:pt idx="240">
                  <c:v>2.4430000000000001</c:v>
                </c:pt>
                <c:pt idx="241">
                  <c:v>2.492</c:v>
                </c:pt>
                <c:pt idx="242">
                  <c:v>2.528</c:v>
                </c:pt>
                <c:pt idx="243">
                  <c:v>2.5299999999999998</c:v>
                </c:pt>
                <c:pt idx="244">
                  <c:v>2.5070000000000001</c:v>
                </c:pt>
                <c:pt idx="245">
                  <c:v>2.4889999999999999</c:v>
                </c:pt>
                <c:pt idx="246">
                  <c:v>2.419</c:v>
                </c:pt>
                <c:pt idx="247">
                  <c:v>2.4350000000000001</c:v>
                </c:pt>
                <c:pt idx="248">
                  <c:v>2.4470000000000001</c:v>
                </c:pt>
                <c:pt idx="249">
                  <c:v>2.38</c:v>
                </c:pt>
                <c:pt idx="250">
                  <c:v>2.3860000000000001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610240"/>
        <c:axId val="123609664"/>
      </c:scatterChart>
      <c:valAx>
        <c:axId val="124403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ru-RU" sz="1200">
                    <a:latin typeface="Arial" panose="020B0604020202020204" pitchFamily="34" charset="0"/>
                    <a:cs typeface="Arial" panose="020B0604020202020204" pitchFamily="34" charset="0"/>
                  </a:rPr>
                  <a:t>Год</a:t>
                </a:r>
              </a:p>
            </c:rich>
          </c:tx>
          <c:layout/>
          <c:overlay val="0"/>
        </c:title>
        <c:numFmt formatCode="#,##0" sourceLinked="0"/>
        <c:majorTickMark val="cross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3609088"/>
        <c:crosses val="autoZero"/>
        <c:crossBetween val="midCat"/>
      </c:valAx>
      <c:valAx>
        <c:axId val="123609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2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200" i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r>
                  <a:rPr lang="en-US" sz="1200" i="1" baseline="-250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sz="12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1200" i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sz="12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2.1 </a:t>
                </a:r>
                <a:r>
                  <a:rPr lang="ru-RU" sz="12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ГВ), м</a:t>
                </a:r>
                <a:r>
                  <a:rPr lang="ru-RU" sz="1200" baseline="300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  <a:r>
                  <a:rPr lang="ru-RU" sz="1200" baseline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</a:t>
                </a:r>
                <a:r>
                  <a:rPr lang="ru-RU" sz="1200" baseline="300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ru-RU" sz="12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ср</a:t>
                </a:r>
                <a:r>
                  <a:rPr lang="ru-RU" sz="1200" baseline="300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ru-RU" sz="12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ГВ</a:t>
                </a:r>
                <a:r>
                  <a:rPr lang="ru-RU" sz="1200" baseline="300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</a:p>
            </c:rich>
          </c:tx>
          <c:layout>
            <c:manualLayout>
              <c:xMode val="edge"/>
              <c:yMode val="edge"/>
              <c:x val="1.5873015873015872E-2"/>
              <c:y val="0.21527265282957309"/>
            </c:manualLayout>
          </c:layout>
          <c:overlay val="0"/>
        </c:title>
        <c:numFmt formatCode="#,##0" sourceLinked="0"/>
        <c:majorTickMark val="cross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4403008"/>
        <c:crosses val="autoZero"/>
        <c:crossBetween val="midCat"/>
        <c:minorUnit val="0.4"/>
      </c:valAx>
      <c:valAx>
        <c:axId val="123609664"/>
        <c:scaling>
          <c:orientation val="minMax"/>
          <c:max val="3"/>
          <c:min val="1.8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>
                    <a:solidFill>
                      <a:schemeClr val="accent6">
                        <a:lumMod val="75000"/>
                      </a:schemeClr>
                    </a:solidFill>
                  </a:defRPr>
                </a:pPr>
                <a:r>
                  <a:rPr lang="en-US" sz="1200" i="1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1200" baseline="-2500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max</a:t>
                </a:r>
                <a:r>
                  <a:rPr lang="en-US" sz="120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1200" i="1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ru-RU" sz="120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20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&gt;</a:t>
                </a:r>
                <a:r>
                  <a:rPr lang="ru-RU" sz="120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20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2.4 </a:t>
                </a:r>
                <a:r>
                  <a:rPr lang="ru-RU" sz="120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ГВ), см</a:t>
                </a:r>
                <a:r>
                  <a:rPr lang="ru-RU" sz="1200" baseline="3000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  <a:r>
                  <a:rPr lang="ru-RU" sz="1200" baseline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</a:t>
                </a:r>
                <a:r>
                  <a:rPr lang="ru-RU" sz="1200" baseline="3000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</a:p>
            </c:rich>
          </c:tx>
          <c:layout>
            <c:manualLayout>
              <c:xMode val="edge"/>
              <c:yMode val="edge"/>
              <c:x val="0.94964843680254252"/>
              <c:y val="0.20961432921047593"/>
            </c:manualLayout>
          </c:layout>
          <c:overlay val="0"/>
        </c:title>
        <c:numFmt formatCode="#,##0.0" sourceLinked="0"/>
        <c:majorTickMark val="cross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23610240"/>
        <c:crosses val="max"/>
        <c:crossBetween val="midCat"/>
        <c:majorUnit val="0.1"/>
        <c:minorUnit val="2.0000000000000004E-2"/>
      </c:valAx>
      <c:valAx>
        <c:axId val="123610240"/>
        <c:scaling>
          <c:orientation val="minMax"/>
        </c:scaling>
        <c:delete val="1"/>
        <c:axPos val="b"/>
        <c:numFmt formatCode="\О\с\н\о\в\н\о\й" sourceLinked="1"/>
        <c:majorTickMark val="out"/>
        <c:minorTickMark val="none"/>
        <c:tickLblPos val="nextTo"/>
        <c:crossAx val="1236096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642606590064093"/>
          <c:y val="2.2235669228697248E-2"/>
          <c:w val="0.84082966901864542"/>
          <c:h val="0.83444123237130863"/>
        </c:manualLayout>
      </c:layout>
      <c:scatterChart>
        <c:scatterStyle val="lineMarker"/>
        <c:varyColors val="0"/>
        <c:ser>
          <c:idx val="0"/>
          <c:order val="0"/>
          <c:spPr>
            <a:ln w="15875">
              <a:solidFill>
                <a:srgbClr val="002060"/>
              </a:solidFill>
              <a:prstDash val="solid"/>
            </a:ln>
          </c:spPr>
          <c:marker>
            <c:symbol val="circle"/>
            <c:size val="5"/>
            <c:spPr>
              <a:solidFill>
                <a:schemeClr val="tx1"/>
              </a:solidFill>
              <a:ln w="12700">
                <a:solidFill>
                  <a:schemeClr val="tx1"/>
                </a:solidFill>
                <a:prstDash val="solid"/>
              </a:ln>
            </c:spPr>
          </c:marker>
          <c:xVal>
            <c:numRef>
              <c:f>'Nmax odi  monthly '!$B$19:$B$794</c:f>
              <c:numCache>
                <c:formatCode>0.000</c:formatCode>
                <c:ptCount val="776"/>
                <c:pt idx="0">
                  <c:v>1958.6666666666667</c:v>
                </c:pt>
                <c:pt idx="1">
                  <c:v>1958.75</c:v>
                </c:pt>
                <c:pt idx="2">
                  <c:v>1958.8333333333333</c:v>
                </c:pt>
                <c:pt idx="3">
                  <c:v>1958.9166666666667</c:v>
                </c:pt>
                <c:pt idx="4">
                  <c:v>1959</c:v>
                </c:pt>
                <c:pt idx="5">
                  <c:v>1959.0833333333333</c:v>
                </c:pt>
                <c:pt idx="6">
                  <c:v>1959.1666666666667</c:v>
                </c:pt>
                <c:pt idx="7">
                  <c:v>1959.25</c:v>
                </c:pt>
                <c:pt idx="8">
                  <c:v>1959.3333333333335</c:v>
                </c:pt>
                <c:pt idx="9">
                  <c:v>1959.4166666666667</c:v>
                </c:pt>
                <c:pt idx="10">
                  <c:v>1959.5</c:v>
                </c:pt>
                <c:pt idx="11">
                  <c:v>1959.5833333333335</c:v>
                </c:pt>
                <c:pt idx="12">
                  <c:v>1959.6666666666667</c:v>
                </c:pt>
                <c:pt idx="13">
                  <c:v>1959.75</c:v>
                </c:pt>
                <c:pt idx="14">
                  <c:v>1959.8333333333335</c:v>
                </c:pt>
                <c:pt idx="15">
                  <c:v>1959.9166666666667</c:v>
                </c:pt>
                <c:pt idx="16">
                  <c:v>1960</c:v>
                </c:pt>
                <c:pt idx="17">
                  <c:v>1960.0833333333335</c:v>
                </c:pt>
                <c:pt idx="18">
                  <c:v>1960.1666666666667</c:v>
                </c:pt>
                <c:pt idx="19">
                  <c:v>1960.25</c:v>
                </c:pt>
                <c:pt idx="20">
                  <c:v>1960.3333333333335</c:v>
                </c:pt>
                <c:pt idx="21">
                  <c:v>1960.4166666666667</c:v>
                </c:pt>
                <c:pt idx="22">
                  <c:v>1960.5</c:v>
                </c:pt>
                <c:pt idx="23">
                  <c:v>1960.5833333333335</c:v>
                </c:pt>
                <c:pt idx="24">
                  <c:v>1960.6666666666667</c:v>
                </c:pt>
                <c:pt idx="25">
                  <c:v>1960.75</c:v>
                </c:pt>
                <c:pt idx="26">
                  <c:v>1960.8333333333335</c:v>
                </c:pt>
                <c:pt idx="27">
                  <c:v>1960.9166666666667</c:v>
                </c:pt>
                <c:pt idx="28">
                  <c:v>1961</c:v>
                </c:pt>
                <c:pt idx="29">
                  <c:v>1961.0833333333335</c:v>
                </c:pt>
                <c:pt idx="30">
                  <c:v>1961.1666666666667</c:v>
                </c:pt>
                <c:pt idx="31">
                  <c:v>1961.25</c:v>
                </c:pt>
                <c:pt idx="32">
                  <c:v>1961.3333333333335</c:v>
                </c:pt>
                <c:pt idx="33">
                  <c:v>1961.4166666666667</c:v>
                </c:pt>
                <c:pt idx="34">
                  <c:v>1961.5</c:v>
                </c:pt>
                <c:pt idx="35">
                  <c:v>1961.5833333333335</c:v>
                </c:pt>
                <c:pt idx="36">
                  <c:v>1961.6666666666667</c:v>
                </c:pt>
                <c:pt idx="37">
                  <c:v>1961.75</c:v>
                </c:pt>
                <c:pt idx="38">
                  <c:v>1961.8333333333335</c:v>
                </c:pt>
                <c:pt idx="39">
                  <c:v>1961.9166666666667</c:v>
                </c:pt>
                <c:pt idx="40">
                  <c:v>1962</c:v>
                </c:pt>
                <c:pt idx="41">
                  <c:v>1962.0833333333335</c:v>
                </c:pt>
                <c:pt idx="42">
                  <c:v>1962.1666666666667</c:v>
                </c:pt>
                <c:pt idx="43">
                  <c:v>1962.2500000000002</c:v>
                </c:pt>
                <c:pt idx="44">
                  <c:v>1962.3333333333335</c:v>
                </c:pt>
                <c:pt idx="45">
                  <c:v>1962.4166666666667</c:v>
                </c:pt>
                <c:pt idx="46">
                  <c:v>1962.5000000000002</c:v>
                </c:pt>
                <c:pt idx="47">
                  <c:v>1962.5833333333335</c:v>
                </c:pt>
                <c:pt idx="48">
                  <c:v>1962.6666666666667</c:v>
                </c:pt>
                <c:pt idx="49">
                  <c:v>1962.7500000000002</c:v>
                </c:pt>
                <c:pt idx="50">
                  <c:v>1962.8333333333335</c:v>
                </c:pt>
                <c:pt idx="51">
                  <c:v>1962.9166666666667</c:v>
                </c:pt>
                <c:pt idx="52">
                  <c:v>1963.0000000000002</c:v>
                </c:pt>
                <c:pt idx="53">
                  <c:v>1963.0833333333335</c:v>
                </c:pt>
                <c:pt idx="54">
                  <c:v>1963.1666666666667</c:v>
                </c:pt>
                <c:pt idx="55">
                  <c:v>1963.2500000000002</c:v>
                </c:pt>
                <c:pt idx="56">
                  <c:v>1963.3333333333335</c:v>
                </c:pt>
                <c:pt idx="57">
                  <c:v>1963.4166666666667</c:v>
                </c:pt>
                <c:pt idx="58">
                  <c:v>1963.5000000000002</c:v>
                </c:pt>
                <c:pt idx="59">
                  <c:v>1963.5833333333335</c:v>
                </c:pt>
                <c:pt idx="60">
                  <c:v>1963.6666666666667</c:v>
                </c:pt>
                <c:pt idx="61">
                  <c:v>1963.7500000000002</c:v>
                </c:pt>
                <c:pt idx="62">
                  <c:v>1963.8333333333335</c:v>
                </c:pt>
                <c:pt idx="63">
                  <c:v>1963.9166666666667</c:v>
                </c:pt>
                <c:pt idx="64">
                  <c:v>1964.0000000000002</c:v>
                </c:pt>
                <c:pt idx="65">
                  <c:v>1964.0833333333335</c:v>
                </c:pt>
                <c:pt idx="66">
                  <c:v>1964.1666666666667</c:v>
                </c:pt>
                <c:pt idx="67">
                  <c:v>1964.2500000000002</c:v>
                </c:pt>
                <c:pt idx="68">
                  <c:v>1964.3333333333335</c:v>
                </c:pt>
                <c:pt idx="69">
                  <c:v>1964.4166666666667</c:v>
                </c:pt>
                <c:pt idx="70">
                  <c:v>1964.5000000000002</c:v>
                </c:pt>
                <c:pt idx="71">
                  <c:v>1964.5833333333335</c:v>
                </c:pt>
                <c:pt idx="72">
                  <c:v>1964.6666666666667</c:v>
                </c:pt>
                <c:pt idx="73">
                  <c:v>1964.7500000000002</c:v>
                </c:pt>
                <c:pt idx="74">
                  <c:v>1964.8333333333335</c:v>
                </c:pt>
                <c:pt idx="75">
                  <c:v>1964.9166666666667</c:v>
                </c:pt>
                <c:pt idx="76">
                  <c:v>1965</c:v>
                </c:pt>
                <c:pt idx="77">
                  <c:v>1965.0833333333335</c:v>
                </c:pt>
                <c:pt idx="78">
                  <c:v>1965.1666666666667</c:v>
                </c:pt>
                <c:pt idx="79">
                  <c:v>1965.25</c:v>
                </c:pt>
                <c:pt idx="80">
                  <c:v>1965.3333333333335</c:v>
                </c:pt>
                <c:pt idx="81">
                  <c:v>1965.4166666666667</c:v>
                </c:pt>
                <c:pt idx="82">
                  <c:v>1965.5</c:v>
                </c:pt>
                <c:pt idx="83">
                  <c:v>1965.5833333333335</c:v>
                </c:pt>
                <c:pt idx="84">
                  <c:v>1965.6666666666667</c:v>
                </c:pt>
                <c:pt idx="85">
                  <c:v>1965.75</c:v>
                </c:pt>
                <c:pt idx="86">
                  <c:v>1965.8333333333335</c:v>
                </c:pt>
                <c:pt idx="87">
                  <c:v>1965.9166666666667</c:v>
                </c:pt>
                <c:pt idx="88">
                  <c:v>1966</c:v>
                </c:pt>
                <c:pt idx="89">
                  <c:v>1966.0833333333335</c:v>
                </c:pt>
                <c:pt idx="90">
                  <c:v>1966.1666666666667</c:v>
                </c:pt>
                <c:pt idx="91">
                  <c:v>1966.25</c:v>
                </c:pt>
                <c:pt idx="92">
                  <c:v>1966.3333333333335</c:v>
                </c:pt>
                <c:pt idx="93">
                  <c:v>1966.4166666666667</c:v>
                </c:pt>
                <c:pt idx="94">
                  <c:v>1966.5</c:v>
                </c:pt>
                <c:pt idx="95">
                  <c:v>1966.5833333333333</c:v>
                </c:pt>
                <c:pt idx="96">
                  <c:v>1966.6666666666667</c:v>
                </c:pt>
                <c:pt idx="97">
                  <c:v>1966.75</c:v>
                </c:pt>
                <c:pt idx="98">
                  <c:v>1966.8333333333333</c:v>
                </c:pt>
                <c:pt idx="99">
                  <c:v>1966.9166666666667</c:v>
                </c:pt>
                <c:pt idx="100">
                  <c:v>1967</c:v>
                </c:pt>
                <c:pt idx="101">
                  <c:v>1967.0833333333333</c:v>
                </c:pt>
                <c:pt idx="102">
                  <c:v>1967.1666666666667</c:v>
                </c:pt>
                <c:pt idx="103">
                  <c:v>1967.25</c:v>
                </c:pt>
                <c:pt idx="104">
                  <c:v>1967.3333333333333</c:v>
                </c:pt>
                <c:pt idx="105">
                  <c:v>1967.4166666666667</c:v>
                </c:pt>
                <c:pt idx="106">
                  <c:v>1967.5</c:v>
                </c:pt>
                <c:pt idx="107">
                  <c:v>1967.5833333333333</c:v>
                </c:pt>
                <c:pt idx="108">
                  <c:v>1967.6666666666665</c:v>
                </c:pt>
                <c:pt idx="109">
                  <c:v>1967.75</c:v>
                </c:pt>
                <c:pt idx="110">
                  <c:v>1967.8333333333333</c:v>
                </c:pt>
                <c:pt idx="111">
                  <c:v>1967.9166666666665</c:v>
                </c:pt>
                <c:pt idx="112">
                  <c:v>1968</c:v>
                </c:pt>
                <c:pt idx="113">
                  <c:v>1968.0833333333333</c:v>
                </c:pt>
                <c:pt idx="114">
                  <c:v>1968.1666666666665</c:v>
                </c:pt>
                <c:pt idx="115">
                  <c:v>1968.25</c:v>
                </c:pt>
                <c:pt idx="116">
                  <c:v>1968.3333333333333</c:v>
                </c:pt>
                <c:pt idx="117">
                  <c:v>1968.4166666666665</c:v>
                </c:pt>
                <c:pt idx="118">
                  <c:v>1968.5</c:v>
                </c:pt>
                <c:pt idx="119">
                  <c:v>1968.5833333333333</c:v>
                </c:pt>
                <c:pt idx="120">
                  <c:v>1968.6666666666665</c:v>
                </c:pt>
                <c:pt idx="121">
                  <c:v>1968.75</c:v>
                </c:pt>
                <c:pt idx="122">
                  <c:v>1968.8333333333333</c:v>
                </c:pt>
                <c:pt idx="123">
                  <c:v>1968.9166666666665</c:v>
                </c:pt>
                <c:pt idx="124">
                  <c:v>1969</c:v>
                </c:pt>
                <c:pt idx="125">
                  <c:v>1969.0833333333333</c:v>
                </c:pt>
                <c:pt idx="126">
                  <c:v>1969.1666666666665</c:v>
                </c:pt>
                <c:pt idx="127">
                  <c:v>1969.2499999999998</c:v>
                </c:pt>
                <c:pt idx="128">
                  <c:v>1969.3333333333333</c:v>
                </c:pt>
                <c:pt idx="129">
                  <c:v>1969.4166666666665</c:v>
                </c:pt>
                <c:pt idx="130">
                  <c:v>1969.4999999999998</c:v>
                </c:pt>
                <c:pt idx="131">
                  <c:v>1969.5833333333333</c:v>
                </c:pt>
                <c:pt idx="132">
                  <c:v>1969.6666666666665</c:v>
                </c:pt>
                <c:pt idx="133">
                  <c:v>1969.7499999999998</c:v>
                </c:pt>
                <c:pt idx="134">
                  <c:v>1969.8333333333333</c:v>
                </c:pt>
                <c:pt idx="135">
                  <c:v>1969.9166666666665</c:v>
                </c:pt>
                <c:pt idx="136">
                  <c:v>1969.9999999999998</c:v>
                </c:pt>
                <c:pt idx="137">
                  <c:v>1970.0833333333333</c:v>
                </c:pt>
                <c:pt idx="138">
                  <c:v>1970.1666666666665</c:v>
                </c:pt>
                <c:pt idx="139">
                  <c:v>1970.2499999999998</c:v>
                </c:pt>
                <c:pt idx="140">
                  <c:v>1970.333333333333</c:v>
                </c:pt>
                <c:pt idx="141">
                  <c:v>1970.4166666666665</c:v>
                </c:pt>
                <c:pt idx="142">
                  <c:v>1970.4999999999998</c:v>
                </c:pt>
                <c:pt idx="143">
                  <c:v>1970.583333333333</c:v>
                </c:pt>
                <c:pt idx="144">
                  <c:v>1970.6666666666665</c:v>
                </c:pt>
                <c:pt idx="145">
                  <c:v>1970.7499999999998</c:v>
                </c:pt>
                <c:pt idx="146">
                  <c:v>1970.833333333333</c:v>
                </c:pt>
                <c:pt idx="147">
                  <c:v>1970.9166666666665</c:v>
                </c:pt>
                <c:pt idx="148">
                  <c:v>1970.9999999999998</c:v>
                </c:pt>
                <c:pt idx="149">
                  <c:v>1971.083333333333</c:v>
                </c:pt>
                <c:pt idx="150">
                  <c:v>1971.1666666666665</c:v>
                </c:pt>
                <c:pt idx="151">
                  <c:v>1971.2499999999998</c:v>
                </c:pt>
                <c:pt idx="152">
                  <c:v>1971.333333333333</c:v>
                </c:pt>
                <c:pt idx="153">
                  <c:v>1971.4166666666665</c:v>
                </c:pt>
                <c:pt idx="154">
                  <c:v>1971.4999999999998</c:v>
                </c:pt>
                <c:pt idx="155">
                  <c:v>1971.583333333333</c:v>
                </c:pt>
                <c:pt idx="156">
                  <c:v>1971.6666666666665</c:v>
                </c:pt>
                <c:pt idx="157">
                  <c:v>1971.7499999999998</c:v>
                </c:pt>
                <c:pt idx="158">
                  <c:v>1971.833333333333</c:v>
                </c:pt>
                <c:pt idx="159">
                  <c:v>1971.9166666666663</c:v>
                </c:pt>
                <c:pt idx="160">
                  <c:v>1971.9999999999998</c:v>
                </c:pt>
                <c:pt idx="161">
                  <c:v>1972.083333333333</c:v>
                </c:pt>
                <c:pt idx="162">
                  <c:v>1972.1666666666663</c:v>
                </c:pt>
                <c:pt idx="163">
                  <c:v>1972.2499999999998</c:v>
                </c:pt>
                <c:pt idx="164">
                  <c:v>1972.333333333333</c:v>
                </c:pt>
                <c:pt idx="165">
                  <c:v>1972.4166666666663</c:v>
                </c:pt>
                <c:pt idx="166">
                  <c:v>1972.4999999999998</c:v>
                </c:pt>
                <c:pt idx="167">
                  <c:v>1972.583333333333</c:v>
                </c:pt>
                <c:pt idx="168">
                  <c:v>1972.6666666666663</c:v>
                </c:pt>
                <c:pt idx="169">
                  <c:v>1972.7499999999998</c:v>
                </c:pt>
                <c:pt idx="170">
                  <c:v>1972.833333333333</c:v>
                </c:pt>
                <c:pt idx="171">
                  <c:v>1972.9166666666663</c:v>
                </c:pt>
                <c:pt idx="172">
                  <c:v>1972.9999999999995</c:v>
                </c:pt>
                <c:pt idx="173">
                  <c:v>1973.083333333333</c:v>
                </c:pt>
                <c:pt idx="174">
                  <c:v>1973.1666666666663</c:v>
                </c:pt>
                <c:pt idx="175">
                  <c:v>1973.2499999999995</c:v>
                </c:pt>
                <c:pt idx="176">
                  <c:v>1973.333333333333</c:v>
                </c:pt>
                <c:pt idx="177">
                  <c:v>1973.4166666666663</c:v>
                </c:pt>
                <c:pt idx="178">
                  <c:v>1973.4999999999995</c:v>
                </c:pt>
                <c:pt idx="179">
                  <c:v>1973.583333333333</c:v>
                </c:pt>
                <c:pt idx="180">
                  <c:v>1973.6666666666663</c:v>
                </c:pt>
                <c:pt idx="181">
                  <c:v>1973.7499999999995</c:v>
                </c:pt>
                <c:pt idx="182">
                  <c:v>1973.833333333333</c:v>
                </c:pt>
                <c:pt idx="183">
                  <c:v>1973.9166666666663</c:v>
                </c:pt>
                <c:pt idx="184">
                  <c:v>1973.9999999999995</c:v>
                </c:pt>
                <c:pt idx="185">
                  <c:v>1974.083333333333</c:v>
                </c:pt>
                <c:pt idx="186">
                  <c:v>1974.1666666666663</c:v>
                </c:pt>
                <c:pt idx="187">
                  <c:v>1974.2499999999995</c:v>
                </c:pt>
                <c:pt idx="188">
                  <c:v>1974.333333333333</c:v>
                </c:pt>
                <c:pt idx="189">
                  <c:v>1974.4166666666663</c:v>
                </c:pt>
                <c:pt idx="190">
                  <c:v>1974.4999999999995</c:v>
                </c:pt>
                <c:pt idx="191">
                  <c:v>1974.5833333333328</c:v>
                </c:pt>
                <c:pt idx="192">
                  <c:v>1974.6666666666663</c:v>
                </c:pt>
                <c:pt idx="193">
                  <c:v>1974.7499999999995</c:v>
                </c:pt>
                <c:pt idx="194">
                  <c:v>1974.91</c:v>
                </c:pt>
                <c:pt idx="195">
                  <c:v>1974.9166666666663</c:v>
                </c:pt>
                <c:pt idx="196">
                  <c:v>1974.9999999999995</c:v>
                </c:pt>
                <c:pt idx="197">
                  <c:v>1975.0833333333328</c:v>
                </c:pt>
                <c:pt idx="198">
                  <c:v>1975.1666666666663</c:v>
                </c:pt>
                <c:pt idx="199">
                  <c:v>1975.2499999999995</c:v>
                </c:pt>
                <c:pt idx="200">
                  <c:v>1975.3333333333328</c:v>
                </c:pt>
                <c:pt idx="201">
                  <c:v>1975.4166666666663</c:v>
                </c:pt>
                <c:pt idx="202">
                  <c:v>1975.4999999999995</c:v>
                </c:pt>
                <c:pt idx="203">
                  <c:v>1975.5833333333328</c:v>
                </c:pt>
                <c:pt idx="204">
                  <c:v>1975.6666666666661</c:v>
                </c:pt>
                <c:pt idx="205">
                  <c:v>1975.7499999999995</c:v>
                </c:pt>
                <c:pt idx="206">
                  <c:v>1975.8333333333328</c:v>
                </c:pt>
                <c:pt idx="207">
                  <c:v>1975.9166666666661</c:v>
                </c:pt>
                <c:pt idx="208">
                  <c:v>1975.9999999999995</c:v>
                </c:pt>
                <c:pt idx="209">
                  <c:v>1976.0833333333328</c:v>
                </c:pt>
                <c:pt idx="210">
                  <c:v>1976.1666666666661</c:v>
                </c:pt>
                <c:pt idx="211">
                  <c:v>1976.2499999999995</c:v>
                </c:pt>
                <c:pt idx="212">
                  <c:v>1976.3333333333328</c:v>
                </c:pt>
                <c:pt idx="213">
                  <c:v>1976.4166666666661</c:v>
                </c:pt>
                <c:pt idx="214">
                  <c:v>1976.4999999999995</c:v>
                </c:pt>
                <c:pt idx="215">
                  <c:v>1976.5833333333328</c:v>
                </c:pt>
                <c:pt idx="216">
                  <c:v>1976.6666666666661</c:v>
                </c:pt>
                <c:pt idx="217">
                  <c:v>1976.7499999999995</c:v>
                </c:pt>
                <c:pt idx="218">
                  <c:v>1976.8333333333328</c:v>
                </c:pt>
                <c:pt idx="219">
                  <c:v>1976.9166666666661</c:v>
                </c:pt>
                <c:pt idx="220">
                  <c:v>1976.9999999999995</c:v>
                </c:pt>
                <c:pt idx="221">
                  <c:v>1977.0833333333328</c:v>
                </c:pt>
                <c:pt idx="222">
                  <c:v>1977.1666666666661</c:v>
                </c:pt>
                <c:pt idx="223">
                  <c:v>1977.2499999999993</c:v>
                </c:pt>
                <c:pt idx="224">
                  <c:v>1977.3333333333328</c:v>
                </c:pt>
                <c:pt idx="225">
                  <c:v>1977.4166666666661</c:v>
                </c:pt>
                <c:pt idx="226">
                  <c:v>1977.4999999999993</c:v>
                </c:pt>
                <c:pt idx="227">
                  <c:v>1977.5833333333328</c:v>
                </c:pt>
                <c:pt idx="228">
                  <c:v>1977.6666666666661</c:v>
                </c:pt>
                <c:pt idx="229">
                  <c:v>1977.7499999999993</c:v>
                </c:pt>
                <c:pt idx="230">
                  <c:v>1977.8333333333328</c:v>
                </c:pt>
                <c:pt idx="231">
                  <c:v>1977.9166666666661</c:v>
                </c:pt>
                <c:pt idx="232">
                  <c:v>1977.9999999999993</c:v>
                </c:pt>
                <c:pt idx="233">
                  <c:v>1978.0833333333328</c:v>
                </c:pt>
                <c:pt idx="234">
                  <c:v>1978.1666666666661</c:v>
                </c:pt>
                <c:pt idx="235">
                  <c:v>1978.2499999999993</c:v>
                </c:pt>
                <c:pt idx="236">
                  <c:v>1978.3333333333326</c:v>
                </c:pt>
                <c:pt idx="237">
                  <c:v>1978.4166666666661</c:v>
                </c:pt>
                <c:pt idx="238">
                  <c:v>1978.4999999999993</c:v>
                </c:pt>
                <c:pt idx="239">
                  <c:v>1978.5833333333326</c:v>
                </c:pt>
                <c:pt idx="240">
                  <c:v>1978.6666666666661</c:v>
                </c:pt>
                <c:pt idx="241">
                  <c:v>1978.7499999999993</c:v>
                </c:pt>
                <c:pt idx="242">
                  <c:v>1978.8333333333326</c:v>
                </c:pt>
                <c:pt idx="243">
                  <c:v>1978.9166666666661</c:v>
                </c:pt>
                <c:pt idx="244">
                  <c:v>1978.9999999999993</c:v>
                </c:pt>
                <c:pt idx="245">
                  <c:v>1979.0833333333326</c:v>
                </c:pt>
                <c:pt idx="246">
                  <c:v>1979.1666666666661</c:v>
                </c:pt>
                <c:pt idx="247">
                  <c:v>1979.2499999999993</c:v>
                </c:pt>
                <c:pt idx="248">
                  <c:v>1979.3333333333326</c:v>
                </c:pt>
                <c:pt idx="249">
                  <c:v>1979.4166666666661</c:v>
                </c:pt>
                <c:pt idx="250">
                  <c:v>1979.4999999999993</c:v>
                </c:pt>
                <c:pt idx="251">
                  <c:v>1979.5833333333326</c:v>
                </c:pt>
                <c:pt idx="252">
                  <c:v>1979.6666666666661</c:v>
                </c:pt>
                <c:pt idx="253">
                  <c:v>1979.7499999999993</c:v>
                </c:pt>
                <c:pt idx="254">
                  <c:v>1979.8333333333326</c:v>
                </c:pt>
                <c:pt idx="255">
                  <c:v>1979.9166666666658</c:v>
                </c:pt>
                <c:pt idx="256">
                  <c:v>1979.9999999999993</c:v>
                </c:pt>
                <c:pt idx="257">
                  <c:v>1980.0833333333326</c:v>
                </c:pt>
                <c:pt idx="258">
                  <c:v>1980.1666666666658</c:v>
                </c:pt>
                <c:pt idx="259">
                  <c:v>1980.2499999999993</c:v>
                </c:pt>
                <c:pt idx="260">
                  <c:v>1980.3333333333326</c:v>
                </c:pt>
                <c:pt idx="261">
                  <c:v>1980.4166666666658</c:v>
                </c:pt>
                <c:pt idx="262">
                  <c:v>1980.4999999999993</c:v>
                </c:pt>
                <c:pt idx="263">
                  <c:v>1980.5833333333326</c:v>
                </c:pt>
                <c:pt idx="264">
                  <c:v>1980.6666666666658</c:v>
                </c:pt>
                <c:pt idx="265">
                  <c:v>1980.7499999999993</c:v>
                </c:pt>
                <c:pt idx="266">
                  <c:v>1980.8333333333326</c:v>
                </c:pt>
                <c:pt idx="267">
                  <c:v>1980.9166666666658</c:v>
                </c:pt>
                <c:pt idx="268">
                  <c:v>1980.9999999999991</c:v>
                </c:pt>
                <c:pt idx="269">
                  <c:v>1981.0833333333326</c:v>
                </c:pt>
                <c:pt idx="270">
                  <c:v>1981.1666666666658</c:v>
                </c:pt>
                <c:pt idx="271">
                  <c:v>1981.2499999999991</c:v>
                </c:pt>
                <c:pt idx="272">
                  <c:v>1981.3333333333326</c:v>
                </c:pt>
                <c:pt idx="273">
                  <c:v>1981.4166666666658</c:v>
                </c:pt>
                <c:pt idx="274">
                  <c:v>1981.4999999999991</c:v>
                </c:pt>
                <c:pt idx="275">
                  <c:v>1981.5833333333326</c:v>
                </c:pt>
                <c:pt idx="276">
                  <c:v>1981.6666666666658</c:v>
                </c:pt>
                <c:pt idx="277">
                  <c:v>1981.7499999999991</c:v>
                </c:pt>
                <c:pt idx="278">
                  <c:v>1981.8333333333326</c:v>
                </c:pt>
                <c:pt idx="279">
                  <c:v>1981.9166666666658</c:v>
                </c:pt>
                <c:pt idx="280">
                  <c:v>1981.9999999999991</c:v>
                </c:pt>
                <c:pt idx="281">
                  <c:v>1982.0833333333326</c:v>
                </c:pt>
                <c:pt idx="282">
                  <c:v>1982.1666666666658</c:v>
                </c:pt>
                <c:pt idx="283">
                  <c:v>1982.2499999999991</c:v>
                </c:pt>
                <c:pt idx="284">
                  <c:v>1982.3333333333326</c:v>
                </c:pt>
                <c:pt idx="285">
                  <c:v>1982.4166666666658</c:v>
                </c:pt>
                <c:pt idx="286">
                  <c:v>1982.4999999999991</c:v>
                </c:pt>
                <c:pt idx="287">
                  <c:v>1982.5833333333323</c:v>
                </c:pt>
                <c:pt idx="288">
                  <c:v>1982.6666666666658</c:v>
                </c:pt>
                <c:pt idx="289">
                  <c:v>1982.7499999999991</c:v>
                </c:pt>
                <c:pt idx="290">
                  <c:v>1982.8333333333323</c:v>
                </c:pt>
                <c:pt idx="291">
                  <c:v>1982.9166666666658</c:v>
                </c:pt>
                <c:pt idx="292">
                  <c:v>1982.9999999999991</c:v>
                </c:pt>
                <c:pt idx="293">
                  <c:v>1983.0833333333323</c:v>
                </c:pt>
                <c:pt idx="294">
                  <c:v>1983.1666666666658</c:v>
                </c:pt>
                <c:pt idx="295">
                  <c:v>1983.2499999999991</c:v>
                </c:pt>
                <c:pt idx="296">
                  <c:v>1983.3333333333323</c:v>
                </c:pt>
                <c:pt idx="297">
                  <c:v>1983.4166666666658</c:v>
                </c:pt>
                <c:pt idx="298">
                  <c:v>1983.4999999999991</c:v>
                </c:pt>
                <c:pt idx="299">
                  <c:v>1983.5833333333323</c:v>
                </c:pt>
                <c:pt idx="300">
                  <c:v>1983.6666666666656</c:v>
                </c:pt>
                <c:pt idx="301">
                  <c:v>1983.7499999999991</c:v>
                </c:pt>
                <c:pt idx="302">
                  <c:v>1983.8333333333323</c:v>
                </c:pt>
                <c:pt idx="303">
                  <c:v>1983.9166666666656</c:v>
                </c:pt>
                <c:pt idx="304">
                  <c:v>1983.9999999999991</c:v>
                </c:pt>
                <c:pt idx="305">
                  <c:v>1984.0833333333323</c:v>
                </c:pt>
                <c:pt idx="306">
                  <c:v>1984.1666666666656</c:v>
                </c:pt>
                <c:pt idx="307">
                  <c:v>1984.2499999999991</c:v>
                </c:pt>
                <c:pt idx="308">
                  <c:v>1984.3333333333323</c:v>
                </c:pt>
                <c:pt idx="309">
                  <c:v>1984.4166666666656</c:v>
                </c:pt>
                <c:pt idx="310">
                  <c:v>1984.4999999999991</c:v>
                </c:pt>
                <c:pt idx="311">
                  <c:v>1984.5833333333323</c:v>
                </c:pt>
                <c:pt idx="312">
                  <c:v>1984.6666666666656</c:v>
                </c:pt>
                <c:pt idx="313">
                  <c:v>1984.7499999999991</c:v>
                </c:pt>
                <c:pt idx="314">
                  <c:v>1984.8333333333323</c:v>
                </c:pt>
                <c:pt idx="315">
                  <c:v>1984.9166666666656</c:v>
                </c:pt>
                <c:pt idx="316">
                  <c:v>1984.9999999999991</c:v>
                </c:pt>
                <c:pt idx="317">
                  <c:v>1985.0833333333323</c:v>
                </c:pt>
                <c:pt idx="318">
                  <c:v>1985.1666666666656</c:v>
                </c:pt>
                <c:pt idx="319">
                  <c:v>1985.2499999999989</c:v>
                </c:pt>
                <c:pt idx="320">
                  <c:v>1985.3333333333323</c:v>
                </c:pt>
                <c:pt idx="321">
                  <c:v>1985.4166666666656</c:v>
                </c:pt>
                <c:pt idx="322">
                  <c:v>1985.4999999999989</c:v>
                </c:pt>
                <c:pt idx="323">
                  <c:v>1985.5833333333323</c:v>
                </c:pt>
                <c:pt idx="324">
                  <c:v>1985.6666666666656</c:v>
                </c:pt>
                <c:pt idx="325">
                  <c:v>1985.7499999999989</c:v>
                </c:pt>
                <c:pt idx="326">
                  <c:v>1985.8333333333323</c:v>
                </c:pt>
                <c:pt idx="327">
                  <c:v>1985.9166666666656</c:v>
                </c:pt>
                <c:pt idx="328">
                  <c:v>1985.9999999999989</c:v>
                </c:pt>
                <c:pt idx="329">
                  <c:v>1986.0833333333323</c:v>
                </c:pt>
                <c:pt idx="330">
                  <c:v>1986.1666666666656</c:v>
                </c:pt>
                <c:pt idx="331">
                  <c:v>1986.2499999999989</c:v>
                </c:pt>
                <c:pt idx="332">
                  <c:v>1986.3333333333321</c:v>
                </c:pt>
                <c:pt idx="333">
                  <c:v>1986.4166666666656</c:v>
                </c:pt>
                <c:pt idx="334">
                  <c:v>1986.4999999999989</c:v>
                </c:pt>
                <c:pt idx="335">
                  <c:v>1986.5833333333321</c:v>
                </c:pt>
                <c:pt idx="336">
                  <c:v>1986.6666666666656</c:v>
                </c:pt>
                <c:pt idx="337">
                  <c:v>1986.7499999999989</c:v>
                </c:pt>
                <c:pt idx="338">
                  <c:v>1986.8333333333321</c:v>
                </c:pt>
                <c:pt idx="339">
                  <c:v>1986.9166666666656</c:v>
                </c:pt>
                <c:pt idx="340">
                  <c:v>1986.9999999999989</c:v>
                </c:pt>
                <c:pt idx="341">
                  <c:v>1987.0833333333321</c:v>
                </c:pt>
                <c:pt idx="342">
                  <c:v>1987.1666666666656</c:v>
                </c:pt>
                <c:pt idx="343">
                  <c:v>1987.2499999999989</c:v>
                </c:pt>
                <c:pt idx="344">
                  <c:v>1987.3333333333321</c:v>
                </c:pt>
                <c:pt idx="345">
                  <c:v>1987.4166666666656</c:v>
                </c:pt>
                <c:pt idx="346">
                  <c:v>1987.4999999999989</c:v>
                </c:pt>
                <c:pt idx="347">
                  <c:v>1987.5833333333321</c:v>
                </c:pt>
                <c:pt idx="348">
                  <c:v>1987.6666666666656</c:v>
                </c:pt>
                <c:pt idx="349">
                  <c:v>1987.7499999999989</c:v>
                </c:pt>
                <c:pt idx="350">
                  <c:v>1987.8333333333321</c:v>
                </c:pt>
                <c:pt idx="351">
                  <c:v>1987.9166666666654</c:v>
                </c:pt>
                <c:pt idx="352">
                  <c:v>1987.9999999999989</c:v>
                </c:pt>
                <c:pt idx="353">
                  <c:v>1988.0833333333321</c:v>
                </c:pt>
                <c:pt idx="354">
                  <c:v>1988.1666666666654</c:v>
                </c:pt>
                <c:pt idx="355">
                  <c:v>1988.2499999999989</c:v>
                </c:pt>
                <c:pt idx="356">
                  <c:v>1988.3333333333321</c:v>
                </c:pt>
                <c:pt idx="357">
                  <c:v>1988.4166666666654</c:v>
                </c:pt>
                <c:pt idx="358">
                  <c:v>1988.4999999999989</c:v>
                </c:pt>
                <c:pt idx="359">
                  <c:v>1988.5833333333321</c:v>
                </c:pt>
                <c:pt idx="360">
                  <c:v>1988.6666666666654</c:v>
                </c:pt>
                <c:pt idx="361">
                  <c:v>1988.7499999999989</c:v>
                </c:pt>
                <c:pt idx="362">
                  <c:v>1988.8333333333321</c:v>
                </c:pt>
                <c:pt idx="363">
                  <c:v>1988.9166666666654</c:v>
                </c:pt>
                <c:pt idx="364">
                  <c:v>1988.9999999999986</c:v>
                </c:pt>
                <c:pt idx="365">
                  <c:v>1989.0833333333321</c:v>
                </c:pt>
                <c:pt idx="366">
                  <c:v>1989.1666666666654</c:v>
                </c:pt>
                <c:pt idx="367">
                  <c:v>1989.2499999999986</c:v>
                </c:pt>
                <c:pt idx="368">
                  <c:v>1989.3333333333321</c:v>
                </c:pt>
                <c:pt idx="369">
                  <c:v>1989.4166666666654</c:v>
                </c:pt>
                <c:pt idx="370">
                  <c:v>1989.4999999999986</c:v>
                </c:pt>
                <c:pt idx="371">
                  <c:v>1989.5833333333321</c:v>
                </c:pt>
                <c:pt idx="372">
                  <c:v>1989.6666666666654</c:v>
                </c:pt>
                <c:pt idx="373">
                  <c:v>1989.7499999999986</c:v>
                </c:pt>
                <c:pt idx="374">
                  <c:v>1989.8333333333321</c:v>
                </c:pt>
                <c:pt idx="375">
                  <c:v>1989.9166666666654</c:v>
                </c:pt>
                <c:pt idx="376">
                  <c:v>1989.9999999999986</c:v>
                </c:pt>
                <c:pt idx="377">
                  <c:v>1990.0833333333321</c:v>
                </c:pt>
                <c:pt idx="378">
                  <c:v>1990.1666666666654</c:v>
                </c:pt>
                <c:pt idx="379">
                  <c:v>1990.2499999999986</c:v>
                </c:pt>
                <c:pt idx="380">
                  <c:v>1990.3333333333321</c:v>
                </c:pt>
                <c:pt idx="381">
                  <c:v>1990.4166666666654</c:v>
                </c:pt>
                <c:pt idx="382">
                  <c:v>1990.4999999999986</c:v>
                </c:pt>
                <c:pt idx="383">
                  <c:v>1990.5833333333319</c:v>
                </c:pt>
                <c:pt idx="384">
                  <c:v>1990.6666666666654</c:v>
                </c:pt>
                <c:pt idx="385">
                  <c:v>1990.7499999999986</c:v>
                </c:pt>
                <c:pt idx="386">
                  <c:v>1990.8333333333319</c:v>
                </c:pt>
                <c:pt idx="387">
                  <c:v>1990.9166666666654</c:v>
                </c:pt>
                <c:pt idx="388">
                  <c:v>1990.9999999999986</c:v>
                </c:pt>
                <c:pt idx="389">
                  <c:v>1991.0833333333319</c:v>
                </c:pt>
                <c:pt idx="390">
                  <c:v>1991.1666666666654</c:v>
                </c:pt>
                <c:pt idx="391">
                  <c:v>1991.2499999999986</c:v>
                </c:pt>
                <c:pt idx="392">
                  <c:v>1991.3333333333319</c:v>
                </c:pt>
                <c:pt idx="393">
                  <c:v>1991.4166666666654</c:v>
                </c:pt>
                <c:pt idx="394">
                  <c:v>1991.4999999999986</c:v>
                </c:pt>
                <c:pt idx="395">
                  <c:v>1991.5833333333319</c:v>
                </c:pt>
                <c:pt idx="396">
                  <c:v>1991.6666666666652</c:v>
                </c:pt>
                <c:pt idx="397">
                  <c:v>1991.7499999999986</c:v>
                </c:pt>
                <c:pt idx="398">
                  <c:v>1991.8333333333319</c:v>
                </c:pt>
                <c:pt idx="399">
                  <c:v>1991.9166666666652</c:v>
                </c:pt>
                <c:pt idx="400">
                  <c:v>1991.9999999999986</c:v>
                </c:pt>
                <c:pt idx="401">
                  <c:v>1992.0833333333319</c:v>
                </c:pt>
                <c:pt idx="402">
                  <c:v>1992.1666666666652</c:v>
                </c:pt>
                <c:pt idx="403">
                  <c:v>1992.2499999999986</c:v>
                </c:pt>
                <c:pt idx="404">
                  <c:v>1992.3333333333319</c:v>
                </c:pt>
                <c:pt idx="405">
                  <c:v>1992.4166666666652</c:v>
                </c:pt>
                <c:pt idx="406">
                  <c:v>1992.4999999999986</c:v>
                </c:pt>
                <c:pt idx="407">
                  <c:v>1992.5833333333319</c:v>
                </c:pt>
                <c:pt idx="408">
                  <c:v>1992.6666666666652</c:v>
                </c:pt>
                <c:pt idx="409">
                  <c:v>1992.7499999999986</c:v>
                </c:pt>
                <c:pt idx="410">
                  <c:v>1992.8333333333319</c:v>
                </c:pt>
                <c:pt idx="411">
                  <c:v>1992.9166666666652</c:v>
                </c:pt>
                <c:pt idx="412">
                  <c:v>1992.9999999999986</c:v>
                </c:pt>
                <c:pt idx="413">
                  <c:v>1993.0833333333319</c:v>
                </c:pt>
                <c:pt idx="414">
                  <c:v>1993.1666666666652</c:v>
                </c:pt>
                <c:pt idx="415">
                  <c:v>1993.2499999999984</c:v>
                </c:pt>
                <c:pt idx="416">
                  <c:v>1993.3333333333319</c:v>
                </c:pt>
                <c:pt idx="417">
                  <c:v>1993.4166666666652</c:v>
                </c:pt>
                <c:pt idx="418">
                  <c:v>1993.4999999999984</c:v>
                </c:pt>
                <c:pt idx="419">
                  <c:v>1993.5833333333319</c:v>
                </c:pt>
                <c:pt idx="420">
                  <c:v>1993.6666666666652</c:v>
                </c:pt>
                <c:pt idx="421">
                  <c:v>1993.7499999999984</c:v>
                </c:pt>
                <c:pt idx="422">
                  <c:v>1993.8333333333319</c:v>
                </c:pt>
                <c:pt idx="423">
                  <c:v>1993.9166666666652</c:v>
                </c:pt>
                <c:pt idx="424">
                  <c:v>1993.9999999999984</c:v>
                </c:pt>
                <c:pt idx="425">
                  <c:v>1994.0833333333319</c:v>
                </c:pt>
                <c:pt idx="426">
                  <c:v>1994.1666666666652</c:v>
                </c:pt>
                <c:pt idx="427">
                  <c:v>1994.2499999999984</c:v>
                </c:pt>
                <c:pt idx="428">
                  <c:v>1994.3333333333317</c:v>
                </c:pt>
                <c:pt idx="429">
                  <c:v>1994.4166666666652</c:v>
                </c:pt>
                <c:pt idx="430">
                  <c:v>1994.4999999999984</c:v>
                </c:pt>
                <c:pt idx="431">
                  <c:v>1994.5833333333317</c:v>
                </c:pt>
                <c:pt idx="432">
                  <c:v>1994.6666666666652</c:v>
                </c:pt>
                <c:pt idx="433">
                  <c:v>1994.7499999999984</c:v>
                </c:pt>
                <c:pt idx="434">
                  <c:v>1994.8333333333317</c:v>
                </c:pt>
                <c:pt idx="435">
                  <c:v>1994.9166666666652</c:v>
                </c:pt>
                <c:pt idx="436">
                  <c:v>1994.9999999999984</c:v>
                </c:pt>
                <c:pt idx="437">
                  <c:v>1995.0833333333317</c:v>
                </c:pt>
                <c:pt idx="438">
                  <c:v>1995.1666666666652</c:v>
                </c:pt>
                <c:pt idx="439">
                  <c:v>1995.2499999999984</c:v>
                </c:pt>
                <c:pt idx="440">
                  <c:v>1995.3333333333317</c:v>
                </c:pt>
                <c:pt idx="441">
                  <c:v>1995.4166666666652</c:v>
                </c:pt>
                <c:pt idx="442">
                  <c:v>1995.4999999999984</c:v>
                </c:pt>
                <c:pt idx="443">
                  <c:v>1995.5833333333317</c:v>
                </c:pt>
                <c:pt idx="444">
                  <c:v>1995.6666666666652</c:v>
                </c:pt>
                <c:pt idx="445">
                  <c:v>1995.7499999999984</c:v>
                </c:pt>
                <c:pt idx="446">
                  <c:v>1995.8333333333317</c:v>
                </c:pt>
                <c:pt idx="447">
                  <c:v>1995.9166666666649</c:v>
                </c:pt>
                <c:pt idx="448">
                  <c:v>1995.9999999999984</c:v>
                </c:pt>
                <c:pt idx="449">
                  <c:v>1996.0833333333317</c:v>
                </c:pt>
                <c:pt idx="450">
                  <c:v>1996.1666666666649</c:v>
                </c:pt>
                <c:pt idx="451">
                  <c:v>1996.2499999999984</c:v>
                </c:pt>
                <c:pt idx="452">
                  <c:v>1996.3333333333317</c:v>
                </c:pt>
                <c:pt idx="453">
                  <c:v>1996.4166666666649</c:v>
                </c:pt>
                <c:pt idx="454">
                  <c:v>1996.4999999999984</c:v>
                </c:pt>
                <c:pt idx="455">
                  <c:v>1996.5833333333317</c:v>
                </c:pt>
                <c:pt idx="456">
                  <c:v>1996.6666666666649</c:v>
                </c:pt>
                <c:pt idx="457">
                  <c:v>1996.7499999999984</c:v>
                </c:pt>
                <c:pt idx="458">
                  <c:v>1996.8333333333317</c:v>
                </c:pt>
                <c:pt idx="459">
                  <c:v>1996.9166666666649</c:v>
                </c:pt>
                <c:pt idx="460">
                  <c:v>1996.9999999999982</c:v>
                </c:pt>
                <c:pt idx="461">
                  <c:v>1997.0833333333317</c:v>
                </c:pt>
                <c:pt idx="462">
                  <c:v>1997.1666666666649</c:v>
                </c:pt>
                <c:pt idx="463">
                  <c:v>1997.2499999999982</c:v>
                </c:pt>
                <c:pt idx="464">
                  <c:v>1997.3333333333317</c:v>
                </c:pt>
                <c:pt idx="465">
                  <c:v>1997.4166666666649</c:v>
                </c:pt>
                <c:pt idx="466">
                  <c:v>1997.4999999999982</c:v>
                </c:pt>
                <c:pt idx="467">
                  <c:v>1997.5833333333317</c:v>
                </c:pt>
                <c:pt idx="468">
                  <c:v>1997.6666666666649</c:v>
                </c:pt>
                <c:pt idx="469">
                  <c:v>1997.7499999999982</c:v>
                </c:pt>
                <c:pt idx="470">
                  <c:v>1997.8333333333317</c:v>
                </c:pt>
                <c:pt idx="471">
                  <c:v>1997.9166666666649</c:v>
                </c:pt>
                <c:pt idx="472">
                  <c:v>1997.9999999999982</c:v>
                </c:pt>
                <c:pt idx="473">
                  <c:v>1998.0833333333317</c:v>
                </c:pt>
                <c:pt idx="474">
                  <c:v>1998.1666666666649</c:v>
                </c:pt>
                <c:pt idx="475">
                  <c:v>1998.2499999999982</c:v>
                </c:pt>
                <c:pt idx="476">
                  <c:v>1998.3333333333317</c:v>
                </c:pt>
                <c:pt idx="477">
                  <c:v>1998.4166666666649</c:v>
                </c:pt>
                <c:pt idx="478">
                  <c:v>1998.4999999999982</c:v>
                </c:pt>
                <c:pt idx="479">
                  <c:v>1998.5833333333314</c:v>
                </c:pt>
                <c:pt idx="480">
                  <c:v>1998.6666666666649</c:v>
                </c:pt>
                <c:pt idx="481">
                  <c:v>1998.7499999999982</c:v>
                </c:pt>
                <c:pt idx="482">
                  <c:v>1998.8333333333314</c:v>
                </c:pt>
                <c:pt idx="483">
                  <c:v>1998.9166666666649</c:v>
                </c:pt>
                <c:pt idx="484">
                  <c:v>1998.9999999999982</c:v>
                </c:pt>
                <c:pt idx="485">
                  <c:v>1999.0833333333314</c:v>
                </c:pt>
                <c:pt idx="486">
                  <c:v>1999.1666666666649</c:v>
                </c:pt>
                <c:pt idx="487">
                  <c:v>1999.2499999999982</c:v>
                </c:pt>
                <c:pt idx="488">
                  <c:v>1999.3333333333314</c:v>
                </c:pt>
                <c:pt idx="489">
                  <c:v>1999.4166666666649</c:v>
                </c:pt>
                <c:pt idx="490">
                  <c:v>1999.4999999999982</c:v>
                </c:pt>
                <c:pt idx="491">
                  <c:v>1999.5833333333314</c:v>
                </c:pt>
                <c:pt idx="492">
                  <c:v>1999.6666666666647</c:v>
                </c:pt>
                <c:pt idx="493">
                  <c:v>1999.7499999999982</c:v>
                </c:pt>
                <c:pt idx="494">
                  <c:v>1999.8333333333314</c:v>
                </c:pt>
                <c:pt idx="495">
                  <c:v>1999.9166666666647</c:v>
                </c:pt>
                <c:pt idx="496">
                  <c:v>1999.9999999999982</c:v>
                </c:pt>
                <c:pt idx="497">
                  <c:v>2000.0833333333314</c:v>
                </c:pt>
                <c:pt idx="498">
                  <c:v>2000.1666666666649</c:v>
                </c:pt>
                <c:pt idx="499">
                  <c:v>2000.2499999999982</c:v>
                </c:pt>
                <c:pt idx="500">
                  <c:v>2000.3333333333314</c:v>
                </c:pt>
                <c:pt idx="501">
                  <c:v>2000.4166666666649</c:v>
                </c:pt>
                <c:pt idx="502">
                  <c:v>2000.4999999999982</c:v>
                </c:pt>
                <c:pt idx="503">
                  <c:v>2000.5833333333314</c:v>
                </c:pt>
                <c:pt idx="504">
                  <c:v>2000.6666666666647</c:v>
                </c:pt>
                <c:pt idx="505">
                  <c:v>2000.7499999999982</c:v>
                </c:pt>
                <c:pt idx="506">
                  <c:v>2000.8333333333314</c:v>
                </c:pt>
                <c:pt idx="507">
                  <c:v>2000.9166666666647</c:v>
                </c:pt>
                <c:pt idx="508">
                  <c:v>2000.9999999999982</c:v>
                </c:pt>
                <c:pt idx="509">
                  <c:v>2001.0833333333314</c:v>
                </c:pt>
                <c:pt idx="510">
                  <c:v>2001.1666666666649</c:v>
                </c:pt>
                <c:pt idx="511">
                  <c:v>2001.2499999999982</c:v>
                </c:pt>
                <c:pt idx="512">
                  <c:v>2001.3333333333314</c:v>
                </c:pt>
                <c:pt idx="513">
                  <c:v>2001.4166666666649</c:v>
                </c:pt>
                <c:pt idx="514">
                  <c:v>2001.4999999999982</c:v>
                </c:pt>
                <c:pt idx="515">
                  <c:v>2001.5833333333314</c:v>
                </c:pt>
                <c:pt idx="516">
                  <c:v>2001.6666666666647</c:v>
                </c:pt>
                <c:pt idx="517">
                  <c:v>2001.7499999999982</c:v>
                </c:pt>
                <c:pt idx="518">
                  <c:v>2001.8333333333314</c:v>
                </c:pt>
                <c:pt idx="519">
                  <c:v>2001.9166666666647</c:v>
                </c:pt>
                <c:pt idx="520">
                  <c:v>2001.9999999999982</c:v>
                </c:pt>
                <c:pt idx="521">
                  <c:v>2002.0833333333314</c:v>
                </c:pt>
                <c:pt idx="522">
                  <c:v>2002.1666666666649</c:v>
                </c:pt>
                <c:pt idx="523">
                  <c:v>2002.2499999999982</c:v>
                </c:pt>
                <c:pt idx="524">
                  <c:v>2002.3333333333314</c:v>
                </c:pt>
                <c:pt idx="525">
                  <c:v>2002.4166666666649</c:v>
                </c:pt>
                <c:pt idx="526">
                  <c:v>2002.4999999999982</c:v>
                </c:pt>
                <c:pt idx="527">
                  <c:v>2002.5833333333314</c:v>
                </c:pt>
                <c:pt idx="528">
                  <c:v>2002.6666666666647</c:v>
                </c:pt>
                <c:pt idx="529">
                  <c:v>2002.7499999999982</c:v>
                </c:pt>
                <c:pt idx="530">
                  <c:v>2002.8333333333314</c:v>
                </c:pt>
                <c:pt idx="531">
                  <c:v>2002.9166666666647</c:v>
                </c:pt>
                <c:pt idx="532">
                  <c:v>2002.9999999999982</c:v>
                </c:pt>
                <c:pt idx="533">
                  <c:v>2003.0833333333314</c:v>
                </c:pt>
                <c:pt idx="534">
                  <c:v>2003.1666666666649</c:v>
                </c:pt>
                <c:pt idx="535">
                  <c:v>2003.2499999999982</c:v>
                </c:pt>
                <c:pt idx="536">
                  <c:v>2003.3333333333314</c:v>
                </c:pt>
                <c:pt idx="537">
                  <c:v>2003.4166666666649</c:v>
                </c:pt>
                <c:pt idx="538">
                  <c:v>2003.4999999999982</c:v>
                </c:pt>
                <c:pt idx="539">
                  <c:v>2003.5833333333314</c:v>
                </c:pt>
                <c:pt idx="540">
                  <c:v>2003.6666666666647</c:v>
                </c:pt>
                <c:pt idx="541">
                  <c:v>2003.7499999999982</c:v>
                </c:pt>
                <c:pt idx="542">
                  <c:v>2003.8333333333314</c:v>
                </c:pt>
                <c:pt idx="543">
                  <c:v>2003.9166666666647</c:v>
                </c:pt>
                <c:pt idx="544">
                  <c:v>2004</c:v>
                </c:pt>
                <c:pt idx="545">
                  <c:v>2004.0833333333321</c:v>
                </c:pt>
                <c:pt idx="546">
                  <c:v>2004.1666666666649</c:v>
                </c:pt>
                <c:pt idx="547">
                  <c:v>2004.249999999998</c:v>
                </c:pt>
                <c:pt idx="548">
                  <c:v>2004.333333333331</c:v>
                </c:pt>
                <c:pt idx="549">
                  <c:v>2004.4166666666649</c:v>
                </c:pt>
                <c:pt idx="550">
                  <c:v>2004.499999999998</c:v>
                </c:pt>
                <c:pt idx="551">
                  <c:v>2004.583333333331</c:v>
                </c:pt>
                <c:pt idx="552">
                  <c:v>2004.6666666666649</c:v>
                </c:pt>
                <c:pt idx="553">
                  <c:v>2004.749999999998</c:v>
                </c:pt>
                <c:pt idx="554">
                  <c:v>2004.833333333331</c:v>
                </c:pt>
                <c:pt idx="555">
                  <c:v>2004.9166666666649</c:v>
                </c:pt>
                <c:pt idx="556">
                  <c:v>2005</c:v>
                </c:pt>
                <c:pt idx="557">
                  <c:v>2005.0833333333321</c:v>
                </c:pt>
                <c:pt idx="558">
                  <c:v>2005.1666666666649</c:v>
                </c:pt>
                <c:pt idx="559">
                  <c:v>2005.249999999998</c:v>
                </c:pt>
                <c:pt idx="560">
                  <c:v>2005.333333333331</c:v>
                </c:pt>
                <c:pt idx="561">
                  <c:v>2005.4166666666649</c:v>
                </c:pt>
                <c:pt idx="562">
                  <c:v>2005.499999999998</c:v>
                </c:pt>
                <c:pt idx="563">
                  <c:v>2005.583333333331</c:v>
                </c:pt>
                <c:pt idx="564">
                  <c:v>2005.6666666666649</c:v>
                </c:pt>
                <c:pt idx="565">
                  <c:v>2005.749999999998</c:v>
                </c:pt>
                <c:pt idx="566">
                  <c:v>2005.833333333331</c:v>
                </c:pt>
                <c:pt idx="567">
                  <c:v>2005.9166666666649</c:v>
                </c:pt>
                <c:pt idx="568">
                  <c:v>2006</c:v>
                </c:pt>
                <c:pt idx="569">
                  <c:v>2006.0833333333301</c:v>
                </c:pt>
                <c:pt idx="570">
                  <c:v>2006.1666666665999</c:v>
                </c:pt>
                <c:pt idx="571">
                  <c:v>2006.25</c:v>
                </c:pt>
                <c:pt idx="572">
                  <c:v>2006.3333333333301</c:v>
                </c:pt>
                <c:pt idx="573">
                  <c:v>2006.4166666666599</c:v>
                </c:pt>
                <c:pt idx="574">
                  <c:v>2006.5</c:v>
                </c:pt>
                <c:pt idx="575">
                  <c:v>2006.5833333333301</c:v>
                </c:pt>
                <c:pt idx="576">
                  <c:v>2006.6666666666599</c:v>
                </c:pt>
                <c:pt idx="577">
                  <c:v>2006.75</c:v>
                </c:pt>
                <c:pt idx="578">
                  <c:v>2006.8333333333301</c:v>
                </c:pt>
                <c:pt idx="579">
                  <c:v>2006.9166666666599</c:v>
                </c:pt>
                <c:pt idx="580">
                  <c:v>2007</c:v>
                </c:pt>
                <c:pt idx="581">
                  <c:v>2007.0833333333301</c:v>
                </c:pt>
                <c:pt idx="582">
                  <c:v>2007.1666666665999</c:v>
                </c:pt>
                <c:pt idx="583">
                  <c:v>2007.25</c:v>
                </c:pt>
                <c:pt idx="584">
                  <c:v>2007.3333333333301</c:v>
                </c:pt>
                <c:pt idx="585">
                  <c:v>2007.4166666666599</c:v>
                </c:pt>
                <c:pt idx="586">
                  <c:v>2007.5</c:v>
                </c:pt>
                <c:pt idx="587">
                  <c:v>2007.5833333333301</c:v>
                </c:pt>
                <c:pt idx="588">
                  <c:v>2007.6666666666599</c:v>
                </c:pt>
                <c:pt idx="589">
                  <c:v>2007.75</c:v>
                </c:pt>
                <c:pt idx="590">
                  <c:v>2007.8333333333301</c:v>
                </c:pt>
                <c:pt idx="591">
                  <c:v>2007.9166666666599</c:v>
                </c:pt>
                <c:pt idx="592">
                  <c:v>2008</c:v>
                </c:pt>
                <c:pt idx="593">
                  <c:v>2008.0833333333301</c:v>
                </c:pt>
                <c:pt idx="594">
                  <c:v>2008.1666666665999</c:v>
                </c:pt>
                <c:pt idx="595">
                  <c:v>2008.25</c:v>
                </c:pt>
                <c:pt idx="596">
                  <c:v>2008.3333333333301</c:v>
                </c:pt>
                <c:pt idx="597">
                  <c:v>2008.4166666666599</c:v>
                </c:pt>
                <c:pt idx="598">
                  <c:v>2008.5</c:v>
                </c:pt>
                <c:pt idx="599">
                  <c:v>2008.5833333333301</c:v>
                </c:pt>
                <c:pt idx="600">
                  <c:v>2008.6666666666599</c:v>
                </c:pt>
                <c:pt idx="601">
                  <c:v>2008.75</c:v>
                </c:pt>
                <c:pt idx="602">
                  <c:v>2008.8333333333301</c:v>
                </c:pt>
                <c:pt idx="603">
                  <c:v>2008.9166666666599</c:v>
                </c:pt>
                <c:pt idx="604">
                  <c:v>2009</c:v>
                </c:pt>
                <c:pt idx="605">
                  <c:v>2009.0833333333301</c:v>
                </c:pt>
                <c:pt idx="606">
                  <c:v>2009.1666666665999</c:v>
                </c:pt>
                <c:pt idx="607">
                  <c:v>2009.25</c:v>
                </c:pt>
                <c:pt idx="608">
                  <c:v>2009.3333333333301</c:v>
                </c:pt>
                <c:pt idx="609">
                  <c:v>2009.4166666666599</c:v>
                </c:pt>
                <c:pt idx="610">
                  <c:v>2009.5</c:v>
                </c:pt>
                <c:pt idx="611">
                  <c:v>2009.5833333333301</c:v>
                </c:pt>
                <c:pt idx="612">
                  <c:v>2009.6666666666599</c:v>
                </c:pt>
                <c:pt idx="613">
                  <c:v>2009.75</c:v>
                </c:pt>
                <c:pt idx="614">
                  <c:v>2009.8333333333301</c:v>
                </c:pt>
                <c:pt idx="615">
                  <c:v>2009.9166666666599</c:v>
                </c:pt>
                <c:pt idx="616">
                  <c:v>2010</c:v>
                </c:pt>
                <c:pt idx="617">
                  <c:v>2010.0833333333301</c:v>
                </c:pt>
                <c:pt idx="618">
                  <c:v>2010.1666666665999</c:v>
                </c:pt>
                <c:pt idx="619">
                  <c:v>2010.25</c:v>
                </c:pt>
                <c:pt idx="620">
                  <c:v>2010.3333333333301</c:v>
                </c:pt>
                <c:pt idx="621">
                  <c:v>2010.4166666666599</c:v>
                </c:pt>
                <c:pt idx="622">
                  <c:v>2010.5</c:v>
                </c:pt>
                <c:pt idx="623">
                  <c:v>2010.5833333333301</c:v>
                </c:pt>
                <c:pt idx="624">
                  <c:v>2010.6666666666599</c:v>
                </c:pt>
                <c:pt idx="625">
                  <c:v>2010.75</c:v>
                </c:pt>
                <c:pt idx="626">
                  <c:v>2010.8333333333301</c:v>
                </c:pt>
                <c:pt idx="627">
                  <c:v>2010.9166666666599</c:v>
                </c:pt>
                <c:pt idx="628">
                  <c:v>2011</c:v>
                </c:pt>
                <c:pt idx="629">
                  <c:v>2011.0833333333301</c:v>
                </c:pt>
                <c:pt idx="630">
                  <c:v>2011.1666666665999</c:v>
                </c:pt>
                <c:pt idx="631">
                  <c:v>2011.25</c:v>
                </c:pt>
                <c:pt idx="632">
                  <c:v>2011.3333333333301</c:v>
                </c:pt>
                <c:pt idx="633">
                  <c:v>2011.4166666666599</c:v>
                </c:pt>
                <c:pt idx="634">
                  <c:v>2011.5</c:v>
                </c:pt>
                <c:pt idx="635">
                  <c:v>2011.5833333333301</c:v>
                </c:pt>
                <c:pt idx="636">
                  <c:v>2011.6666666666599</c:v>
                </c:pt>
                <c:pt idx="637">
                  <c:v>2011.75</c:v>
                </c:pt>
                <c:pt idx="638">
                  <c:v>2011.8333333333301</c:v>
                </c:pt>
                <c:pt idx="639">
                  <c:v>2011.9166666666599</c:v>
                </c:pt>
                <c:pt idx="640">
                  <c:v>2012</c:v>
                </c:pt>
                <c:pt idx="641">
                  <c:v>2012.0833333333301</c:v>
                </c:pt>
                <c:pt idx="642">
                  <c:v>2012.1666666665999</c:v>
                </c:pt>
                <c:pt idx="643">
                  <c:v>2012.25</c:v>
                </c:pt>
                <c:pt idx="644">
                  <c:v>2012.3333333333301</c:v>
                </c:pt>
                <c:pt idx="645">
                  <c:v>2012.4166666666599</c:v>
                </c:pt>
                <c:pt idx="646">
                  <c:v>2012.5</c:v>
                </c:pt>
                <c:pt idx="647">
                  <c:v>2012.5833333333301</c:v>
                </c:pt>
                <c:pt idx="648">
                  <c:v>2012.6666666666599</c:v>
                </c:pt>
                <c:pt idx="649">
                  <c:v>2012.75</c:v>
                </c:pt>
                <c:pt idx="650">
                  <c:v>2012.8333333333301</c:v>
                </c:pt>
                <c:pt idx="651">
                  <c:v>2012.9166666666599</c:v>
                </c:pt>
                <c:pt idx="652">
                  <c:v>2013</c:v>
                </c:pt>
                <c:pt idx="653">
                  <c:v>2013.0833333333301</c:v>
                </c:pt>
                <c:pt idx="654">
                  <c:v>2013.1666666665999</c:v>
                </c:pt>
                <c:pt idx="655">
                  <c:v>2013.25</c:v>
                </c:pt>
                <c:pt idx="656">
                  <c:v>2013.3333333333301</c:v>
                </c:pt>
                <c:pt idx="657">
                  <c:v>2013.4166666666599</c:v>
                </c:pt>
                <c:pt idx="658">
                  <c:v>2013.5</c:v>
                </c:pt>
                <c:pt idx="659">
                  <c:v>2013.5833333333301</c:v>
                </c:pt>
                <c:pt idx="660">
                  <c:v>2013.6666666666599</c:v>
                </c:pt>
                <c:pt idx="661">
                  <c:v>2013.75</c:v>
                </c:pt>
                <c:pt idx="662">
                  <c:v>2013.8333333333301</c:v>
                </c:pt>
                <c:pt idx="663">
                  <c:v>2013.9166666666599</c:v>
                </c:pt>
                <c:pt idx="664">
                  <c:v>2014</c:v>
                </c:pt>
                <c:pt idx="665">
                  <c:v>2014.0833333333301</c:v>
                </c:pt>
                <c:pt idx="666">
                  <c:v>2014.1666666665999</c:v>
                </c:pt>
                <c:pt idx="667">
                  <c:v>2014.25</c:v>
                </c:pt>
                <c:pt idx="668">
                  <c:v>2014.3333333333301</c:v>
                </c:pt>
                <c:pt idx="669">
                  <c:v>2014.4166666666599</c:v>
                </c:pt>
                <c:pt idx="670">
                  <c:v>2014.5</c:v>
                </c:pt>
                <c:pt idx="671">
                  <c:v>2014.5833333333301</c:v>
                </c:pt>
                <c:pt idx="672">
                  <c:v>2014.6666666666599</c:v>
                </c:pt>
                <c:pt idx="673">
                  <c:v>2014.75</c:v>
                </c:pt>
                <c:pt idx="674">
                  <c:v>2014.8333333333301</c:v>
                </c:pt>
                <c:pt idx="675">
                  <c:v>2014.9166666666599</c:v>
                </c:pt>
                <c:pt idx="676">
                  <c:v>2015</c:v>
                </c:pt>
                <c:pt idx="677">
                  <c:v>2015.0833333333301</c:v>
                </c:pt>
                <c:pt idx="678">
                  <c:v>2015.1666666665999</c:v>
                </c:pt>
                <c:pt idx="679">
                  <c:v>2015.25</c:v>
                </c:pt>
                <c:pt idx="680">
                  <c:v>2015.3333333333301</c:v>
                </c:pt>
                <c:pt idx="681">
                  <c:v>2015.4166666666599</c:v>
                </c:pt>
                <c:pt idx="682">
                  <c:v>2015.5</c:v>
                </c:pt>
                <c:pt idx="683">
                  <c:v>2015.5833333333301</c:v>
                </c:pt>
                <c:pt idx="684">
                  <c:v>2015.6666666666599</c:v>
                </c:pt>
                <c:pt idx="685">
                  <c:v>2015.75</c:v>
                </c:pt>
                <c:pt idx="686">
                  <c:v>2015.8333333333301</c:v>
                </c:pt>
                <c:pt idx="687">
                  <c:v>2015.9166666666599</c:v>
                </c:pt>
                <c:pt idx="688">
                  <c:v>2016</c:v>
                </c:pt>
                <c:pt idx="689">
                  <c:v>2016.0833333333301</c:v>
                </c:pt>
                <c:pt idx="690">
                  <c:v>2016.1666666665999</c:v>
                </c:pt>
                <c:pt idx="691">
                  <c:v>2016.25</c:v>
                </c:pt>
                <c:pt idx="692">
                  <c:v>2016.3333333333301</c:v>
                </c:pt>
                <c:pt idx="693">
                  <c:v>2016.4166666666599</c:v>
                </c:pt>
                <c:pt idx="694">
                  <c:v>2016.5</c:v>
                </c:pt>
                <c:pt idx="695">
                  <c:v>2016.5833333333301</c:v>
                </c:pt>
                <c:pt idx="696">
                  <c:v>2016.6666666666599</c:v>
                </c:pt>
                <c:pt idx="697">
                  <c:v>2016.75</c:v>
                </c:pt>
                <c:pt idx="698">
                  <c:v>2016.8333333333301</c:v>
                </c:pt>
                <c:pt idx="699">
                  <c:v>2016.9166666666599</c:v>
                </c:pt>
                <c:pt idx="700">
                  <c:v>2017</c:v>
                </c:pt>
                <c:pt idx="701">
                  <c:v>2017.0833333333301</c:v>
                </c:pt>
                <c:pt idx="702">
                  <c:v>2017.1666666665999</c:v>
                </c:pt>
                <c:pt idx="703">
                  <c:v>2017.25</c:v>
                </c:pt>
                <c:pt idx="704">
                  <c:v>2017.3333333333301</c:v>
                </c:pt>
                <c:pt idx="705">
                  <c:v>2017.4166666666599</c:v>
                </c:pt>
                <c:pt idx="706">
                  <c:v>2017.5</c:v>
                </c:pt>
                <c:pt idx="707">
                  <c:v>2017.5833333333301</c:v>
                </c:pt>
                <c:pt idx="708">
                  <c:v>2017.6666666666599</c:v>
                </c:pt>
                <c:pt idx="709">
                  <c:v>2017.75</c:v>
                </c:pt>
                <c:pt idx="710">
                  <c:v>2017.8333333333301</c:v>
                </c:pt>
                <c:pt idx="711">
                  <c:v>2017.9166666666599</c:v>
                </c:pt>
                <c:pt idx="712">
                  <c:v>2018</c:v>
                </c:pt>
                <c:pt idx="713">
                  <c:v>2018.0833333333301</c:v>
                </c:pt>
                <c:pt idx="714">
                  <c:v>2018.1666666665999</c:v>
                </c:pt>
                <c:pt idx="715">
                  <c:v>2018.25</c:v>
                </c:pt>
                <c:pt idx="716">
                  <c:v>2018.3333333333301</c:v>
                </c:pt>
                <c:pt idx="717">
                  <c:v>2018.4166666666599</c:v>
                </c:pt>
                <c:pt idx="718">
                  <c:v>2018.5</c:v>
                </c:pt>
                <c:pt idx="719">
                  <c:v>2018.5833333333301</c:v>
                </c:pt>
                <c:pt idx="720">
                  <c:v>2018.6666666666599</c:v>
                </c:pt>
                <c:pt idx="721">
                  <c:v>2018.75</c:v>
                </c:pt>
                <c:pt idx="722">
                  <c:v>2018.8333333333301</c:v>
                </c:pt>
                <c:pt idx="723">
                  <c:v>2018.9166666666599</c:v>
                </c:pt>
                <c:pt idx="724">
                  <c:v>2019</c:v>
                </c:pt>
                <c:pt idx="725">
                  <c:v>2019.0833333333301</c:v>
                </c:pt>
                <c:pt idx="726">
                  <c:v>2019.1666666665999</c:v>
                </c:pt>
                <c:pt idx="727">
                  <c:v>2019.25</c:v>
                </c:pt>
                <c:pt idx="728">
                  <c:v>2019.3333333333301</c:v>
                </c:pt>
                <c:pt idx="729">
                  <c:v>2019.4166666666599</c:v>
                </c:pt>
                <c:pt idx="730">
                  <c:v>2019.5</c:v>
                </c:pt>
                <c:pt idx="731">
                  <c:v>2019.5833333333301</c:v>
                </c:pt>
                <c:pt idx="732">
                  <c:v>2019.6666666666599</c:v>
                </c:pt>
                <c:pt idx="733">
                  <c:v>2019.75</c:v>
                </c:pt>
                <c:pt idx="734">
                  <c:v>2019.8333333333301</c:v>
                </c:pt>
                <c:pt idx="735">
                  <c:v>2019.9166666666599</c:v>
                </c:pt>
                <c:pt idx="736">
                  <c:v>2020</c:v>
                </c:pt>
                <c:pt idx="737">
                  <c:v>2020.0833333333301</c:v>
                </c:pt>
                <c:pt idx="738">
                  <c:v>2020.1666666665999</c:v>
                </c:pt>
                <c:pt idx="739">
                  <c:v>2020.25</c:v>
                </c:pt>
                <c:pt idx="740">
                  <c:v>2020.3333333333301</c:v>
                </c:pt>
                <c:pt idx="741">
                  <c:v>2020.4166666666599</c:v>
                </c:pt>
                <c:pt idx="742">
                  <c:v>2020.5</c:v>
                </c:pt>
                <c:pt idx="743">
                  <c:v>2020.5833333333301</c:v>
                </c:pt>
                <c:pt idx="744">
                  <c:v>2020.6666666666599</c:v>
                </c:pt>
                <c:pt idx="745">
                  <c:v>2020.75</c:v>
                </c:pt>
                <c:pt idx="746">
                  <c:v>2020.8333333333301</c:v>
                </c:pt>
                <c:pt idx="747">
                  <c:v>2020.9166666666599</c:v>
                </c:pt>
                <c:pt idx="748">
                  <c:v>2021</c:v>
                </c:pt>
                <c:pt idx="749">
                  <c:v>2021.0833333333301</c:v>
                </c:pt>
                <c:pt idx="750">
                  <c:v>2021.1666666665999</c:v>
                </c:pt>
                <c:pt idx="751">
                  <c:v>2021.25</c:v>
                </c:pt>
                <c:pt idx="752">
                  <c:v>2021.3333333333301</c:v>
                </c:pt>
                <c:pt idx="753">
                  <c:v>2021.4166666666599</c:v>
                </c:pt>
                <c:pt idx="754">
                  <c:v>2021.5</c:v>
                </c:pt>
                <c:pt idx="755">
                  <c:v>2021.5833333333301</c:v>
                </c:pt>
                <c:pt idx="756">
                  <c:v>2021.6666666666599</c:v>
                </c:pt>
                <c:pt idx="757">
                  <c:v>2021.75</c:v>
                </c:pt>
                <c:pt idx="758">
                  <c:v>2021.8333333333301</c:v>
                </c:pt>
                <c:pt idx="759">
                  <c:v>2021.9166666666599</c:v>
                </c:pt>
              </c:numCache>
            </c:numRef>
          </c:xVal>
          <c:yVal>
            <c:numRef>
              <c:f>'Nmax odi  monthly '!$M$19:$M$794</c:f>
              <c:numCache>
                <c:formatCode>General</c:formatCode>
                <c:ptCount val="776"/>
                <c:pt idx="42" formatCode="0.000">
                  <c:v>0.91074999999999995</c:v>
                </c:pt>
                <c:pt idx="43" formatCode="0.000">
                  <c:v>0.87224999999999975</c:v>
                </c:pt>
                <c:pt idx="44" formatCode="0.000">
                  <c:v>0.89474999999999993</c:v>
                </c:pt>
                <c:pt idx="45" formatCode="0.000">
                  <c:v>0.92974999999999985</c:v>
                </c:pt>
                <c:pt idx="46" formatCode="0.000">
                  <c:v>0.89124999999999988</c:v>
                </c:pt>
                <c:pt idx="47" formatCode="0.000">
                  <c:v>0.90624999999999978</c:v>
                </c:pt>
                <c:pt idx="48" formatCode="0.000">
                  <c:v>0.81674999999999942</c:v>
                </c:pt>
                <c:pt idx="49" formatCode="0.000">
                  <c:v>0.79375000000000018</c:v>
                </c:pt>
                <c:pt idx="50" formatCode="0.000">
                  <c:v>0.78425000000000011</c:v>
                </c:pt>
                <c:pt idx="51" formatCode="0.000">
                  <c:v>0.85575000000000023</c:v>
                </c:pt>
                <c:pt idx="52" formatCode="0.000">
                  <c:v>0.91425000000000001</c:v>
                </c:pt>
                <c:pt idx="53" formatCode="0.000">
                  <c:v>0.92074999999999974</c:v>
                </c:pt>
                <c:pt idx="54" formatCode="0.000">
                  <c:v>0.94924999999999993</c:v>
                </c:pt>
                <c:pt idx="55" formatCode="0.000">
                  <c:v>0.96325000000000016</c:v>
                </c:pt>
                <c:pt idx="56" formatCode="0.000">
                  <c:v>0.95974999999999966</c:v>
                </c:pt>
                <c:pt idx="57" formatCode="0.000">
                  <c:v>0.98374999999999968</c:v>
                </c:pt>
                <c:pt idx="58" formatCode="0.000">
                  <c:v>0.94924999999999993</c:v>
                </c:pt>
                <c:pt idx="59" formatCode="0.000">
                  <c:v>0.95124999999999971</c:v>
                </c:pt>
                <c:pt idx="60" formatCode="0.000">
                  <c:v>0.91174999999999962</c:v>
                </c:pt>
                <c:pt idx="61" formatCode="0.000">
                  <c:v>0.96174999999999944</c:v>
                </c:pt>
                <c:pt idx="62" formatCode="0.000">
                  <c:v>1.01275</c:v>
                </c:pt>
                <c:pt idx="63" formatCode="0.000">
                  <c:v>1.02525</c:v>
                </c:pt>
                <c:pt idx="64" formatCode="0.000">
                  <c:v>0.96700000000000008</c:v>
                </c:pt>
                <c:pt idx="65" formatCode="0.000">
                  <c:v>1.0090000000000001</c:v>
                </c:pt>
                <c:pt idx="66" formatCode="0.000">
                  <c:v>1.0009999999999999</c:v>
                </c:pt>
                <c:pt idx="67" formatCode="0.000">
                  <c:v>1.0209999999999999</c:v>
                </c:pt>
                <c:pt idx="68" formatCode="0.000">
                  <c:v>1.0820000000000001</c:v>
                </c:pt>
                <c:pt idx="69" formatCode="0.000">
                  <c:v>1.0630000000000002</c:v>
                </c:pt>
                <c:pt idx="70" formatCode="0.000">
                  <c:v>1.0800000000000003</c:v>
                </c:pt>
                <c:pt idx="71" formatCode="0.000">
                  <c:v>1.07</c:v>
                </c:pt>
                <c:pt idx="72" formatCode="0.000">
                  <c:v>1.0899999999999999</c:v>
                </c:pt>
                <c:pt idx="73" formatCode="0.000">
                  <c:v>1.1000000000000001</c:v>
                </c:pt>
                <c:pt idx="74" formatCode="0.000">
                  <c:v>1.0599999999999998</c:v>
                </c:pt>
                <c:pt idx="75" formatCode="0.000">
                  <c:v>1.0999999999999999</c:v>
                </c:pt>
                <c:pt idx="76" formatCode="0.000">
                  <c:v>1.1300000000000001</c:v>
                </c:pt>
                <c:pt idx="77" formatCode="0.000">
                  <c:v>1.1149999999999998</c:v>
                </c:pt>
                <c:pt idx="78" formatCode="0.000">
                  <c:v>1.1419999999999999</c:v>
                </c:pt>
                <c:pt idx="79" formatCode="0.000">
                  <c:v>1.1460000000000001</c:v>
                </c:pt>
                <c:pt idx="80" formatCode="0.000">
                  <c:v>1.1599999999999999</c:v>
                </c:pt>
                <c:pt idx="81" formatCode="0.000">
                  <c:v>1.1040000000000001</c:v>
                </c:pt>
                <c:pt idx="82" formatCode="0.000">
                  <c:v>1.1270000000000002</c:v>
                </c:pt>
                <c:pt idx="83" formatCode="0.000">
                  <c:v>1.1460000000000001</c:v>
                </c:pt>
                <c:pt idx="84" formatCode="0.000">
                  <c:v>1.1100000000000001</c:v>
                </c:pt>
                <c:pt idx="85" formatCode="0.000">
                  <c:v>1.0750000000000002</c:v>
                </c:pt>
                <c:pt idx="86" formatCode="0.000">
                  <c:v>1.1070000000000002</c:v>
                </c:pt>
                <c:pt idx="87" formatCode="0.000">
                  <c:v>1.117</c:v>
                </c:pt>
                <c:pt idx="88" formatCode="0.000">
                  <c:v>1.1170000000000002</c:v>
                </c:pt>
                <c:pt idx="89" formatCode="0.000">
                  <c:v>1.0569999999999999</c:v>
                </c:pt>
                <c:pt idx="90" formatCode="0.000">
                  <c:v>1.1079999999999999</c:v>
                </c:pt>
                <c:pt idx="91" formatCode="0.000">
                  <c:v>1.048</c:v>
                </c:pt>
                <c:pt idx="92" formatCode="0.000">
                  <c:v>1.0660000000000001</c:v>
                </c:pt>
                <c:pt idx="93" formatCode="0.000">
                  <c:v>1.0680000000000001</c:v>
                </c:pt>
                <c:pt idx="94" formatCode="0.000">
                  <c:v>1.0380000000000003</c:v>
                </c:pt>
                <c:pt idx="95" formatCode="0.000">
                  <c:v>1.046</c:v>
                </c:pt>
                <c:pt idx="96" formatCode="0.000">
                  <c:v>0.94299999999999984</c:v>
                </c:pt>
                <c:pt idx="97" formatCode="0.000">
                  <c:v>0.95600000000000018</c:v>
                </c:pt>
                <c:pt idx="98" formatCode="0.000">
                  <c:v>0.99099999999999988</c:v>
                </c:pt>
                <c:pt idx="99" formatCode="0.000">
                  <c:v>0.97199999999999998</c:v>
                </c:pt>
                <c:pt idx="100" formatCode="0.000">
                  <c:v>0.80799999999999983</c:v>
                </c:pt>
                <c:pt idx="101" formatCode="0.000">
                  <c:v>0.85499999999999998</c:v>
                </c:pt>
                <c:pt idx="102" formatCode="0.000">
                  <c:v>0.81099999999999994</c:v>
                </c:pt>
                <c:pt idx="103" formatCode="0.000">
                  <c:v>0.87999999999999989</c:v>
                </c:pt>
                <c:pt idx="104" formatCode="0.000">
                  <c:v>0.94100000000000006</c:v>
                </c:pt>
                <c:pt idx="105" formatCode="0.000">
                  <c:v>0.91600000000000015</c:v>
                </c:pt>
                <c:pt idx="106" formatCode="0.000">
                  <c:v>0.93900000000000006</c:v>
                </c:pt>
                <c:pt idx="107" formatCode="0.000">
                  <c:v>0.86499999999999999</c:v>
                </c:pt>
                <c:pt idx="108" formatCode="0.000">
                  <c:v>0.86599999999999988</c:v>
                </c:pt>
                <c:pt idx="109" formatCode="0.000">
                  <c:v>0.88600000000000012</c:v>
                </c:pt>
                <c:pt idx="110" formatCode="0.000">
                  <c:v>0.86899999999999977</c:v>
                </c:pt>
                <c:pt idx="111" formatCode="0.000">
                  <c:v>0.85400000000000031</c:v>
                </c:pt>
                <c:pt idx="112" formatCode="0.000">
                  <c:v>0.87899999999999978</c:v>
                </c:pt>
                <c:pt idx="113" formatCode="0.000">
                  <c:v>0.86799999999999988</c:v>
                </c:pt>
                <c:pt idx="114" formatCode="0.000">
                  <c:v>0.82299999999999995</c:v>
                </c:pt>
                <c:pt idx="115" formatCode="0.000">
                  <c:v>0.83700000000000019</c:v>
                </c:pt>
                <c:pt idx="116" formatCode="0.000">
                  <c:v>0.84100000000000019</c:v>
                </c:pt>
                <c:pt idx="117" formatCode="0.000">
                  <c:v>0.75</c:v>
                </c:pt>
                <c:pt idx="118" formatCode="0.000">
                  <c:v>0.81999999999999984</c:v>
                </c:pt>
                <c:pt idx="119" formatCode="0.000">
                  <c:v>0.8</c:v>
                </c:pt>
                <c:pt idx="120" formatCode="0.000">
                  <c:v>0.77</c:v>
                </c:pt>
                <c:pt idx="121" formatCode="0.000">
                  <c:v>0.72100000000000009</c:v>
                </c:pt>
                <c:pt idx="122" formatCode="0.000">
                  <c:v>0.64000000000000012</c:v>
                </c:pt>
                <c:pt idx="123" formatCode="0.000">
                  <c:v>0.67000000000000015</c:v>
                </c:pt>
                <c:pt idx="124" formatCode="0.000">
                  <c:v>0.72499999999999987</c:v>
                </c:pt>
                <c:pt idx="125" formatCode="0.000">
                  <c:v>0.78500000000000014</c:v>
                </c:pt>
                <c:pt idx="126" formatCode="0.000">
                  <c:v>0.72499999999999987</c:v>
                </c:pt>
                <c:pt idx="127" formatCode="0.000">
                  <c:v>0.73999999999999977</c:v>
                </c:pt>
                <c:pt idx="128" formatCode="0.000">
                  <c:v>0.65999999999999992</c:v>
                </c:pt>
                <c:pt idx="129" formatCode="0.000">
                  <c:v>0.6399999999999999</c:v>
                </c:pt>
                <c:pt idx="130" formatCode="0.000">
                  <c:v>0.67999999999999994</c:v>
                </c:pt>
                <c:pt idx="131" formatCode="0.000">
                  <c:v>0.67000000000000015</c:v>
                </c:pt>
                <c:pt idx="132" formatCode="0.000">
                  <c:v>0.61999999999999988</c:v>
                </c:pt>
                <c:pt idx="133" formatCode="0.000">
                  <c:v>0.68000000000000016</c:v>
                </c:pt>
                <c:pt idx="134" formatCode="0.000">
                  <c:v>0.62000000000000011</c:v>
                </c:pt>
                <c:pt idx="135" formatCode="0.000">
                  <c:v>0.67999999999999972</c:v>
                </c:pt>
                <c:pt idx="136" formatCode="0.000">
                  <c:v>0.64000000000000012</c:v>
                </c:pt>
                <c:pt idx="137" formatCode="0.000">
                  <c:v>0.72999999999999976</c:v>
                </c:pt>
                <c:pt idx="138" formatCode="0.000">
                  <c:v>0.73</c:v>
                </c:pt>
                <c:pt idx="140" formatCode="0.000">
                  <c:v>0.78999999999999981</c:v>
                </c:pt>
                <c:pt idx="141" formatCode="0.000">
                  <c:v>0.69000000000000017</c:v>
                </c:pt>
                <c:pt idx="142" formatCode="0.000">
                  <c:v>0.65700000000000003</c:v>
                </c:pt>
                <c:pt idx="143" formatCode="0.000">
                  <c:v>0.70599999999999974</c:v>
                </c:pt>
                <c:pt idx="144" formatCode="0.000">
                  <c:v>0.74</c:v>
                </c:pt>
                <c:pt idx="145" formatCode="0.000">
                  <c:v>0.72700000000000009</c:v>
                </c:pt>
                <c:pt idx="146" formatCode="0.000">
                  <c:v>0.69300000000000006</c:v>
                </c:pt>
                <c:pt idx="147" formatCode="0.000">
                  <c:v>0.71699999999999986</c:v>
                </c:pt>
                <c:pt idx="148" formatCode="0.000">
                  <c:v>0.73199999999999998</c:v>
                </c:pt>
                <c:pt idx="149" formatCode="0.000">
                  <c:v>0.79200000000000004</c:v>
                </c:pt>
                <c:pt idx="150" formatCode="0.000">
                  <c:v>0.83899999999999997</c:v>
                </c:pt>
                <c:pt idx="151" formatCode="0.000">
                  <c:v>0.85499999999999998</c:v>
                </c:pt>
                <c:pt idx="152" formatCode="0.000">
                  <c:v>0.85699999999999998</c:v>
                </c:pt>
                <c:pt idx="153" formatCode="0.000">
                  <c:v>0.93599999999999972</c:v>
                </c:pt>
                <c:pt idx="154" formatCode="0.000">
                  <c:v>0.92000000000000015</c:v>
                </c:pt>
                <c:pt idx="155" formatCode="0.000">
                  <c:v>0.94100000000000028</c:v>
                </c:pt>
                <c:pt idx="156" formatCode="0.000">
                  <c:v>0.96699999999999986</c:v>
                </c:pt>
                <c:pt idx="157" formatCode="0.000">
                  <c:v>0.97900000000000009</c:v>
                </c:pt>
                <c:pt idx="158" formatCode="0.000">
                  <c:v>1.0070000000000001</c:v>
                </c:pt>
                <c:pt idx="159" formatCode="0.000">
                  <c:v>1.0209999999999999</c:v>
                </c:pt>
                <c:pt idx="160" formatCode="0.000">
                  <c:v>0.9830000000000001</c:v>
                </c:pt>
                <c:pt idx="161" formatCode="0.000">
                  <c:v>0.9720000000000002</c:v>
                </c:pt>
                <c:pt idx="162" formatCode="0.000">
                  <c:v>0.95600000000000018</c:v>
                </c:pt>
                <c:pt idx="163" formatCode="0.000">
                  <c:v>1.0220000000000002</c:v>
                </c:pt>
                <c:pt idx="164" formatCode="0.000">
                  <c:v>1.0169999999999999</c:v>
                </c:pt>
                <c:pt idx="165" formatCode="0.000">
                  <c:v>0.98799999999999999</c:v>
                </c:pt>
                <c:pt idx="166" formatCode="0.000">
                  <c:v>1.0270000000000001</c:v>
                </c:pt>
                <c:pt idx="167" formatCode="0.000">
                  <c:v>0.92799999999999994</c:v>
                </c:pt>
                <c:pt idx="168" formatCode="0.000">
                  <c:v>1.0230000000000001</c:v>
                </c:pt>
                <c:pt idx="169" formatCode="0.000">
                  <c:v>1.0679999999999998</c:v>
                </c:pt>
                <c:pt idx="170" formatCode="0.000">
                  <c:v>1.0229999999999997</c:v>
                </c:pt>
                <c:pt idx="171" formatCode="0.000">
                  <c:v>1.0170000000000001</c:v>
                </c:pt>
                <c:pt idx="172" formatCode="0.000">
                  <c:v>0.9870000000000001</c:v>
                </c:pt>
                <c:pt idx="173" formatCode="0.000">
                  <c:v>1.0949999999999998</c:v>
                </c:pt>
                <c:pt idx="174" formatCode="0.000">
                  <c:v>1.046</c:v>
                </c:pt>
                <c:pt idx="175" formatCode="0.000">
                  <c:v>1.03</c:v>
                </c:pt>
                <c:pt idx="176" formatCode="0.000">
                  <c:v>0.93800000000000017</c:v>
                </c:pt>
                <c:pt idx="177" formatCode="0.000">
                  <c:v>1.0019999999999998</c:v>
                </c:pt>
                <c:pt idx="178" formatCode="0.000">
                  <c:v>0.96699999999999986</c:v>
                </c:pt>
                <c:pt idx="179" formatCode="0.000">
                  <c:v>1.0389999999999999</c:v>
                </c:pt>
                <c:pt idx="180" formatCode="0.000">
                  <c:v>1.0350000000000001</c:v>
                </c:pt>
                <c:pt idx="181" formatCode="0.000">
                  <c:v>1.095</c:v>
                </c:pt>
                <c:pt idx="182" formatCode="0.000">
                  <c:v>1.0690000000000002</c:v>
                </c:pt>
                <c:pt idx="183" formatCode="0.000">
                  <c:v>1.0699999999999998</c:v>
                </c:pt>
                <c:pt idx="184" formatCode="0.000">
                  <c:v>1.056</c:v>
                </c:pt>
                <c:pt idx="185" formatCode="0.000">
                  <c:v>1.1139999999999999</c:v>
                </c:pt>
                <c:pt idx="186" formatCode="0.000">
                  <c:v>1.109</c:v>
                </c:pt>
                <c:pt idx="187" formatCode="0.000">
                  <c:v>1.121</c:v>
                </c:pt>
                <c:pt idx="188" formatCode="0.000">
                  <c:v>1.0910000000000002</c:v>
                </c:pt>
                <c:pt idx="189" formatCode="0.000">
                  <c:v>1.0479999999999998</c:v>
                </c:pt>
                <c:pt idx="190" formatCode="0.000">
                  <c:v>1.0650000000000002</c:v>
                </c:pt>
                <c:pt idx="191" formatCode="0.000">
                  <c:v>1.0289999999999999</c:v>
                </c:pt>
                <c:pt idx="192" formatCode="0.000">
                  <c:v>1.0369999999999999</c:v>
                </c:pt>
                <c:pt idx="193" formatCode="0.000">
                  <c:v>1.0110000000000001</c:v>
                </c:pt>
                <c:pt idx="194" formatCode="0.000">
                  <c:v>0.99800000000000022</c:v>
                </c:pt>
                <c:pt idx="195" formatCode="0.000">
                  <c:v>1.0659999999999998</c:v>
                </c:pt>
                <c:pt idx="196" formatCode="0.000">
                  <c:v>1.0309999999999999</c:v>
                </c:pt>
                <c:pt idx="197" formatCode="0.000">
                  <c:v>1.0389999999999999</c:v>
                </c:pt>
                <c:pt idx="198" formatCode="0.000">
                  <c:v>1.0659999999999998</c:v>
                </c:pt>
                <c:pt idx="199" formatCode="0.000">
                  <c:v>1.1200000000000001</c:v>
                </c:pt>
                <c:pt idx="200" formatCode="0.000">
                  <c:v>1.1139999999999999</c:v>
                </c:pt>
                <c:pt idx="201" formatCode="0.000">
                  <c:v>1.1209999999999998</c:v>
                </c:pt>
                <c:pt idx="202" formatCode="0.000">
                  <c:v>1.08</c:v>
                </c:pt>
                <c:pt idx="203" formatCode="0.000">
                  <c:v>1.0569999999999999</c:v>
                </c:pt>
                <c:pt idx="204" formatCode="0.000">
                  <c:v>1.0939999999999999</c:v>
                </c:pt>
                <c:pt idx="205" formatCode="0.000">
                  <c:v>1.1220000000000001</c:v>
                </c:pt>
                <c:pt idx="206" formatCode="0.000">
                  <c:v>1.1079999999999999</c:v>
                </c:pt>
                <c:pt idx="207" formatCode="0.000">
                  <c:v>1.1050000000000002</c:v>
                </c:pt>
                <c:pt idx="208" formatCode="0.000">
                  <c:v>1.0830000000000002</c:v>
                </c:pt>
                <c:pt idx="209" formatCode="0.000">
                  <c:v>1.056</c:v>
                </c:pt>
                <c:pt idx="210" formatCode="0.000">
                  <c:v>1.1549999999999998</c:v>
                </c:pt>
                <c:pt idx="211" formatCode="0.000">
                  <c:v>1.0659999999999998</c:v>
                </c:pt>
                <c:pt idx="212" formatCode="0.000">
                  <c:v>1.1110000000000002</c:v>
                </c:pt>
                <c:pt idx="213" formatCode="0.000">
                  <c:v>1.1289999999999998</c:v>
                </c:pt>
                <c:pt idx="214" formatCode="0.000">
                  <c:v>1.1679999999999999</c:v>
                </c:pt>
                <c:pt idx="215" formatCode="0.000">
                  <c:v>1.1539999999999999</c:v>
                </c:pt>
                <c:pt idx="216" formatCode="0.000">
                  <c:v>1.133</c:v>
                </c:pt>
                <c:pt idx="217" formatCode="0.000">
                  <c:v>1.107</c:v>
                </c:pt>
                <c:pt idx="218" formatCode="0.000">
                  <c:v>1.131</c:v>
                </c:pt>
                <c:pt idx="219" formatCode="0.000">
                  <c:v>1.165</c:v>
                </c:pt>
                <c:pt idx="220" formatCode="0.000">
                  <c:v>1.1150000000000002</c:v>
                </c:pt>
                <c:pt idx="221" formatCode="0.000">
                  <c:v>1.1459999999999999</c:v>
                </c:pt>
                <c:pt idx="222" formatCode="0.000">
                  <c:v>1.1299999999999999</c:v>
                </c:pt>
                <c:pt idx="223" formatCode="0.000">
                  <c:v>1.1960000000000002</c:v>
                </c:pt>
                <c:pt idx="224" formatCode="0.000">
                  <c:v>1.1619999999999999</c:v>
                </c:pt>
                <c:pt idx="225" formatCode="0.000">
                  <c:v>1.1070000000000002</c:v>
                </c:pt>
                <c:pt idx="226" formatCode="0.000">
                  <c:v>1.1059999999999999</c:v>
                </c:pt>
                <c:pt idx="227" formatCode="0.000">
                  <c:v>1.0920000000000001</c:v>
                </c:pt>
                <c:pt idx="228" formatCode="0.000">
                  <c:v>1.0819999999999999</c:v>
                </c:pt>
                <c:pt idx="229" formatCode="0.000">
                  <c:v>1.0890000000000002</c:v>
                </c:pt>
                <c:pt idx="230" formatCode="0.000">
                  <c:v>1.1610000000000003</c:v>
                </c:pt>
                <c:pt idx="231" formatCode="0.000">
                  <c:v>1.1110000000000002</c:v>
                </c:pt>
                <c:pt idx="232" formatCode="0.000">
                  <c:v>1.1270000000000002</c:v>
                </c:pt>
                <c:pt idx="233" formatCode="0.000">
                  <c:v>1.1140000000000001</c:v>
                </c:pt>
                <c:pt idx="234" formatCode="0.000">
                  <c:v>1.1139999999999999</c:v>
                </c:pt>
                <c:pt idx="235" formatCode="0.000">
                  <c:v>1.0799999999999998</c:v>
                </c:pt>
                <c:pt idx="236" formatCode="0.000">
                  <c:v>0.97899999999999987</c:v>
                </c:pt>
                <c:pt idx="237" formatCode="0.000">
                  <c:v>1.0090000000000001</c:v>
                </c:pt>
                <c:pt idx="238" formatCode="0.000">
                  <c:v>0.99099999999999988</c:v>
                </c:pt>
                <c:pt idx="239" formatCode="0.000">
                  <c:v>1.0809999999999997</c:v>
                </c:pt>
                <c:pt idx="240" formatCode="0.000">
                  <c:v>1.0819999999999999</c:v>
                </c:pt>
                <c:pt idx="241" formatCode="0.000">
                  <c:v>0.96599999999999997</c:v>
                </c:pt>
                <c:pt idx="242" formatCode="0.000">
                  <c:v>0.99999999999999978</c:v>
                </c:pt>
                <c:pt idx="243" formatCode="0.000">
                  <c:v>1.0220000000000002</c:v>
                </c:pt>
                <c:pt idx="244" formatCode="0.000">
                  <c:v>0.99099999999999988</c:v>
                </c:pt>
                <c:pt idx="245" formatCode="0.000">
                  <c:v>0.9700000000000002</c:v>
                </c:pt>
                <c:pt idx="246" formatCode="0.000">
                  <c:v>0.95599999999999996</c:v>
                </c:pt>
                <c:pt idx="247" formatCode="0.000">
                  <c:v>0.85400000000000009</c:v>
                </c:pt>
                <c:pt idx="248" formatCode="0.000">
                  <c:v>0.86300000000000021</c:v>
                </c:pt>
                <c:pt idx="249" formatCode="0.000">
                  <c:v>0.73899999999999988</c:v>
                </c:pt>
                <c:pt idx="250" formatCode="0.000">
                  <c:v>0.8470000000000002</c:v>
                </c:pt>
                <c:pt idx="251" formatCode="0.000">
                  <c:v>0.74199999999999999</c:v>
                </c:pt>
                <c:pt idx="252" formatCode="0.000">
                  <c:v>0.74399999999999999</c:v>
                </c:pt>
                <c:pt idx="253" formatCode="0.000">
                  <c:v>0.7589999999999999</c:v>
                </c:pt>
                <c:pt idx="254" formatCode="0.000">
                  <c:v>0.7569999999999999</c:v>
                </c:pt>
                <c:pt idx="255" formatCode="0.000">
                  <c:v>0.80800000000000005</c:v>
                </c:pt>
                <c:pt idx="256" formatCode="0.000">
                  <c:v>0.80600000000000005</c:v>
                </c:pt>
                <c:pt idx="257" formatCode="0.000">
                  <c:v>0.77499999999999991</c:v>
                </c:pt>
                <c:pt idx="258" formatCode="0.000">
                  <c:v>0.80899999999999994</c:v>
                </c:pt>
                <c:pt idx="259" formatCode="0.000">
                  <c:v>0.7589999999999999</c:v>
                </c:pt>
                <c:pt idx="260" formatCode="0.000">
                  <c:v>0.74999999999999978</c:v>
                </c:pt>
                <c:pt idx="261" formatCode="0.000">
                  <c:v>0.67200000000000015</c:v>
                </c:pt>
                <c:pt idx="262" formatCode="0.000">
                  <c:v>0.66600000000000015</c:v>
                </c:pt>
                <c:pt idx="263" formatCode="0.000">
                  <c:v>0.70400000000000018</c:v>
                </c:pt>
                <c:pt idx="264" formatCode="0.000">
                  <c:v>0.67599999999999971</c:v>
                </c:pt>
                <c:pt idx="265" formatCode="0.000">
                  <c:v>0.63100000000000001</c:v>
                </c:pt>
                <c:pt idx="266" formatCode="0.000">
                  <c:v>0.58600000000000008</c:v>
                </c:pt>
                <c:pt idx="267" formatCode="0.000">
                  <c:v>0.54800000000000004</c:v>
                </c:pt>
                <c:pt idx="268" formatCode="0.000">
                  <c:v>0.67000000000000015</c:v>
                </c:pt>
                <c:pt idx="269" formatCode="0.000">
                  <c:v>0.60400000000000009</c:v>
                </c:pt>
                <c:pt idx="270" formatCode="0.000">
                  <c:v>0.6339999999999999</c:v>
                </c:pt>
                <c:pt idx="271" formatCode="0.000">
                  <c:v>0.60600000000000009</c:v>
                </c:pt>
                <c:pt idx="272" formatCode="0.000">
                  <c:v>0.60600000000000009</c:v>
                </c:pt>
                <c:pt idx="273" formatCode="0.000">
                  <c:v>0.63600000000000012</c:v>
                </c:pt>
                <c:pt idx="274" formatCode="0.000">
                  <c:v>0.6469999999999998</c:v>
                </c:pt>
                <c:pt idx="275" formatCode="0.000">
                  <c:v>0.64000000000000012</c:v>
                </c:pt>
                <c:pt idx="276" formatCode="0.000">
                  <c:v>0.65600000000000014</c:v>
                </c:pt>
                <c:pt idx="277" formatCode="0.000">
                  <c:v>0.61899999999999999</c:v>
                </c:pt>
                <c:pt idx="278" formatCode="0.000">
                  <c:v>0.59399999999999986</c:v>
                </c:pt>
                <c:pt idx="279" formatCode="0.000">
                  <c:v>0.69400000000000017</c:v>
                </c:pt>
                <c:pt idx="280" formatCode="0.000">
                  <c:v>0.70099999999999985</c:v>
                </c:pt>
                <c:pt idx="281" formatCode="0.000">
                  <c:v>0.65400000000000014</c:v>
                </c:pt>
                <c:pt idx="282" formatCode="0.000">
                  <c:v>0.72499999999999987</c:v>
                </c:pt>
                <c:pt idx="283" formatCode="0.000">
                  <c:v>0.80500000000000016</c:v>
                </c:pt>
                <c:pt idx="284" formatCode="0.000">
                  <c:v>0.82800000000000007</c:v>
                </c:pt>
                <c:pt idx="285" formatCode="0.000">
                  <c:v>0.7220000000000002</c:v>
                </c:pt>
                <c:pt idx="286" formatCode="0.000">
                  <c:v>0.60299999999999998</c:v>
                </c:pt>
                <c:pt idx="287" formatCode="0.000">
                  <c:v>0.57599999999999985</c:v>
                </c:pt>
                <c:pt idx="288" formatCode="0.000">
                  <c:v>0.53800000000000003</c:v>
                </c:pt>
                <c:pt idx="289" formatCode="0.000">
                  <c:v>0.55700000000000016</c:v>
                </c:pt>
                <c:pt idx="290" formatCode="0.000">
                  <c:v>0.57399999999999984</c:v>
                </c:pt>
                <c:pt idx="291" formatCode="0.000">
                  <c:v>0.56200000000000006</c:v>
                </c:pt>
                <c:pt idx="292" formatCode="0.000">
                  <c:v>0.56299999999999994</c:v>
                </c:pt>
                <c:pt idx="293" formatCode="0.000">
                  <c:v>0.63200000000000012</c:v>
                </c:pt>
                <c:pt idx="294" formatCode="0.000">
                  <c:v>0.69500000000000006</c:v>
                </c:pt>
                <c:pt idx="295" formatCode="0.000">
                  <c:v>0.72300000000000009</c:v>
                </c:pt>
                <c:pt idx="296" formatCode="0.000">
                  <c:v>0.60699999999999998</c:v>
                </c:pt>
                <c:pt idx="297" formatCode="0.000">
                  <c:v>0.63700000000000023</c:v>
                </c:pt>
                <c:pt idx="298" formatCode="0.000">
                  <c:v>0.71799999999999997</c:v>
                </c:pt>
                <c:pt idx="299" formatCode="0.000">
                  <c:v>0.7260000000000002</c:v>
                </c:pt>
                <c:pt idx="300" formatCode="0.000">
                  <c:v>0.70499999999999985</c:v>
                </c:pt>
                <c:pt idx="301" formatCode="0.000">
                  <c:v>0.75000000000000022</c:v>
                </c:pt>
                <c:pt idx="302" formatCode="0.000">
                  <c:v>0.79100000000000015</c:v>
                </c:pt>
                <c:pt idx="303" formatCode="0.000">
                  <c:v>0.77600000000000025</c:v>
                </c:pt>
                <c:pt idx="304" formatCode="0.000">
                  <c:v>0.83200000000000007</c:v>
                </c:pt>
                <c:pt idx="305" formatCode="0.000">
                  <c:v>0.81200000000000006</c:v>
                </c:pt>
                <c:pt idx="306" formatCode="0.000">
                  <c:v>0.76200000000000001</c:v>
                </c:pt>
                <c:pt idx="307" formatCode="0.000">
                  <c:v>0.75199999999999978</c:v>
                </c:pt>
                <c:pt idx="308" formatCode="0.000">
                  <c:v>0.72499999999999987</c:v>
                </c:pt>
                <c:pt idx="309" formatCode="0.000">
                  <c:v>0.79999999999999982</c:v>
                </c:pt>
                <c:pt idx="310" formatCode="0.000">
                  <c:v>0.82599999999999985</c:v>
                </c:pt>
                <c:pt idx="311" formatCode="0.000">
                  <c:v>0.81499999999999995</c:v>
                </c:pt>
                <c:pt idx="312" formatCode="0.000">
                  <c:v>0.86199999999999988</c:v>
                </c:pt>
                <c:pt idx="313" formatCode="0.000">
                  <c:v>0.82900000000000018</c:v>
                </c:pt>
                <c:pt idx="314" formatCode="0.000">
                  <c:v>0.79000000000000026</c:v>
                </c:pt>
                <c:pt idx="315" formatCode="0.000">
                  <c:v>0.78000000000000025</c:v>
                </c:pt>
                <c:pt idx="316" formatCode="0.000">
                  <c:v>0.76300000000000012</c:v>
                </c:pt>
                <c:pt idx="317" formatCode="0.000">
                  <c:v>0.82699999999999996</c:v>
                </c:pt>
                <c:pt idx="318" formatCode="0.000">
                  <c:v>0.83699999999999997</c:v>
                </c:pt>
                <c:pt idx="319" formatCode="0.000">
                  <c:v>0.877</c:v>
                </c:pt>
                <c:pt idx="320" formatCode="0.000">
                  <c:v>0.87599999999999989</c:v>
                </c:pt>
                <c:pt idx="321" formatCode="0.000">
                  <c:v>0.94299999999999984</c:v>
                </c:pt>
                <c:pt idx="322" formatCode="0.000">
                  <c:v>0.95</c:v>
                </c:pt>
                <c:pt idx="323" formatCode="0.000">
                  <c:v>0.93199999999999972</c:v>
                </c:pt>
                <c:pt idx="324" formatCode="0.000">
                  <c:v>0.98499999999999988</c:v>
                </c:pt>
                <c:pt idx="325" formatCode="0.000">
                  <c:v>0.98599999999999999</c:v>
                </c:pt>
                <c:pt idx="326" formatCode="0.000">
                  <c:v>1.0249999999999999</c:v>
                </c:pt>
                <c:pt idx="327" formatCode="0.000">
                  <c:v>1.0050000000000001</c:v>
                </c:pt>
                <c:pt idx="328" formatCode="0.000">
                  <c:v>1.0110000000000001</c:v>
                </c:pt>
                <c:pt idx="329" formatCode="0.000">
                  <c:v>0.95799999999999996</c:v>
                </c:pt>
                <c:pt idx="330" formatCode="0.000">
                  <c:v>0.93199999999999972</c:v>
                </c:pt>
                <c:pt idx="331" formatCode="0.000">
                  <c:v>1.0339999999999998</c:v>
                </c:pt>
                <c:pt idx="332" formatCode="0.000">
                  <c:v>1.0629999999999997</c:v>
                </c:pt>
                <c:pt idx="333" formatCode="0.000">
                  <c:v>1.0469999999999999</c:v>
                </c:pt>
                <c:pt idx="334" formatCode="0.000">
                  <c:v>1.0350000000000001</c:v>
                </c:pt>
                <c:pt idx="335" formatCode="0.000">
                  <c:v>0.9910000000000001</c:v>
                </c:pt>
                <c:pt idx="336" formatCode="0.000">
                  <c:v>1.0679999999999998</c:v>
                </c:pt>
                <c:pt idx="337" formatCode="0.000">
                  <c:v>1.0750000000000002</c:v>
                </c:pt>
                <c:pt idx="338" formatCode="0.000">
                  <c:v>1.0490000000000002</c:v>
                </c:pt>
                <c:pt idx="339" formatCode="0.000">
                  <c:v>1.079</c:v>
                </c:pt>
                <c:pt idx="340" formatCode="0.000">
                  <c:v>1.0820000000000003</c:v>
                </c:pt>
                <c:pt idx="341" formatCode="0.000">
                  <c:v>1.1219999999999999</c:v>
                </c:pt>
                <c:pt idx="342" formatCode="0.000">
                  <c:v>1.1559999999999999</c:v>
                </c:pt>
                <c:pt idx="343" formatCode="0.000">
                  <c:v>1.121</c:v>
                </c:pt>
                <c:pt idx="344" formatCode="0.000">
                  <c:v>1.0780000000000001</c:v>
                </c:pt>
                <c:pt idx="345" formatCode="0.000">
                  <c:v>1.0860000000000001</c:v>
                </c:pt>
                <c:pt idx="346" formatCode="0.000">
                  <c:v>1.01</c:v>
                </c:pt>
                <c:pt idx="347" formatCode="0.000">
                  <c:v>1.0250000000000001</c:v>
                </c:pt>
                <c:pt idx="348" formatCode="0.000">
                  <c:v>0.95199999999999996</c:v>
                </c:pt>
                <c:pt idx="349" formatCode="0.000">
                  <c:v>0.99600000000000022</c:v>
                </c:pt>
                <c:pt idx="350" formatCode="0.000">
                  <c:v>0.95299999999999985</c:v>
                </c:pt>
                <c:pt idx="351" formatCode="0.000">
                  <c:v>0.93300000000000005</c:v>
                </c:pt>
                <c:pt idx="352" formatCode="0.000">
                  <c:v>0.8620000000000001</c:v>
                </c:pt>
                <c:pt idx="353" formatCode="0.000">
                  <c:v>0.90100000000000002</c:v>
                </c:pt>
                <c:pt idx="354" formatCode="0.000">
                  <c:v>0.93700000000000006</c:v>
                </c:pt>
                <c:pt idx="355" formatCode="0.000">
                  <c:v>0.93699999999999983</c:v>
                </c:pt>
                <c:pt idx="356" formatCode="0.000">
                  <c:v>0.91100000000000003</c:v>
                </c:pt>
                <c:pt idx="357" formatCode="0.000">
                  <c:v>0.88899999999999979</c:v>
                </c:pt>
                <c:pt idx="358" formatCode="0.000">
                  <c:v>0.83800000000000008</c:v>
                </c:pt>
                <c:pt idx="359" formatCode="0.000">
                  <c:v>0.86299999999999999</c:v>
                </c:pt>
                <c:pt idx="360" formatCode="0.000">
                  <c:v>0.879</c:v>
                </c:pt>
                <c:pt idx="361" formatCode="0.000">
                  <c:v>0.81199999999999983</c:v>
                </c:pt>
                <c:pt idx="362" formatCode="0.000">
                  <c:v>0.82800000000000007</c:v>
                </c:pt>
                <c:pt idx="363" formatCode="0.000">
                  <c:v>0.76500000000000012</c:v>
                </c:pt>
                <c:pt idx="364" formatCode="0.000">
                  <c:v>0.67800000000000016</c:v>
                </c:pt>
                <c:pt idx="365" formatCode="0.000">
                  <c:v>0.70599999999999996</c:v>
                </c:pt>
                <c:pt idx="366" formatCode="0.000">
                  <c:v>0.64599999999999991</c:v>
                </c:pt>
                <c:pt idx="367" formatCode="0.000">
                  <c:v>0.60199999999999987</c:v>
                </c:pt>
                <c:pt idx="368" formatCode="0.000">
                  <c:v>0.54100000000000015</c:v>
                </c:pt>
                <c:pt idx="369" formatCode="0.000">
                  <c:v>0.56400000000000006</c:v>
                </c:pt>
                <c:pt idx="370" formatCode="0.000">
                  <c:v>0.63099999999999978</c:v>
                </c:pt>
                <c:pt idx="371" formatCode="0.000">
                  <c:v>0.60999999999999988</c:v>
                </c:pt>
                <c:pt idx="372" formatCode="0.000">
                  <c:v>0.52</c:v>
                </c:pt>
                <c:pt idx="373" formatCode="0.000">
                  <c:v>0.50499999999999989</c:v>
                </c:pt>
                <c:pt idx="374" formatCode="0.000">
                  <c:v>0.44500000000000006</c:v>
                </c:pt>
                <c:pt idx="375" formatCode="0.000">
                  <c:v>0.49</c:v>
                </c:pt>
                <c:pt idx="376" formatCode="0.000">
                  <c:v>0.51900000000000013</c:v>
                </c:pt>
                <c:pt idx="377" formatCode="0.000">
                  <c:v>0.52800000000000002</c:v>
                </c:pt>
                <c:pt idx="378" formatCode="0.000">
                  <c:v>0.53300000000000014</c:v>
                </c:pt>
                <c:pt idx="379" formatCode="0.000">
                  <c:v>0.46100000000000008</c:v>
                </c:pt>
                <c:pt idx="380" formatCode="0.000">
                  <c:v>0.45800000000000018</c:v>
                </c:pt>
                <c:pt idx="381" formatCode="0.000">
                  <c:v>0.43199999999999994</c:v>
                </c:pt>
                <c:pt idx="382" formatCode="0.000">
                  <c:v>0.50500000000000012</c:v>
                </c:pt>
                <c:pt idx="383" formatCode="0.000">
                  <c:v>0.47700000000000009</c:v>
                </c:pt>
                <c:pt idx="384" formatCode="0.000">
                  <c:v>0.53100000000000014</c:v>
                </c:pt>
                <c:pt idx="385" formatCode="0.000">
                  <c:v>0.5239999999999998</c:v>
                </c:pt>
                <c:pt idx="387" formatCode="0.000">
                  <c:v>0.56500000000000017</c:v>
                </c:pt>
                <c:pt idx="388" formatCode="0.000">
                  <c:v>0.60000000000000009</c:v>
                </c:pt>
                <c:pt idx="389" formatCode="0.000">
                  <c:v>0.629</c:v>
                </c:pt>
                <c:pt idx="390" formatCode="0.000">
                  <c:v>0.49</c:v>
                </c:pt>
                <c:pt idx="391" formatCode="0.000">
                  <c:v>0.54600000000000004</c:v>
                </c:pt>
                <c:pt idx="392" formatCode="0.000">
                  <c:v>0.57499999999999973</c:v>
                </c:pt>
                <c:pt idx="393" formatCode="0.000">
                  <c:v>0.379</c:v>
                </c:pt>
                <c:pt idx="394" formatCode="0.000">
                  <c:v>0.45700000000000007</c:v>
                </c:pt>
                <c:pt idx="395" formatCode="0.000">
                  <c:v>0.45800000000000018</c:v>
                </c:pt>
                <c:pt idx="396" formatCode="0.000">
                  <c:v>0.55400000000000005</c:v>
                </c:pt>
                <c:pt idx="397" formatCode="0.000">
                  <c:v>0.60999999999999988</c:v>
                </c:pt>
                <c:pt idx="398" formatCode="0.000">
                  <c:v>0.58099999999999974</c:v>
                </c:pt>
                <c:pt idx="401" formatCode="0.000">
                  <c:v>0.66500000000000004</c:v>
                </c:pt>
                <c:pt idx="403" formatCode="0.000">
                  <c:v>0.74099999999999988</c:v>
                </c:pt>
                <c:pt idx="406" formatCode="0.000">
                  <c:v>0.80400000000000005</c:v>
                </c:pt>
                <c:pt idx="408" formatCode="0.000">
                  <c:v>0.81400000000000006</c:v>
                </c:pt>
                <c:pt idx="409" formatCode="0.000">
                  <c:v>0.95799999999999996</c:v>
                </c:pt>
                <c:pt idx="414" formatCode="0.000">
                  <c:v>0.87100000000000022</c:v>
                </c:pt>
                <c:pt idx="415" formatCode="0.000">
                  <c:v>0.89400000000000013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614848"/>
        <c:axId val="123615424"/>
      </c:scatterChart>
      <c:valAx>
        <c:axId val="123614848"/>
        <c:scaling>
          <c:orientation val="minMax"/>
          <c:max val="2000"/>
          <c:min val="1960"/>
        </c:scaling>
        <c:delete val="0"/>
        <c:axPos val="b"/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 sz="2000"/>
                  <a:t>Год</a:t>
                </a:r>
                <a:endParaRPr lang="en-US" sz="2000"/>
              </a:p>
            </c:rich>
          </c:tx>
          <c:layout>
            <c:manualLayout>
              <c:xMode val="edge"/>
              <c:yMode val="edge"/>
              <c:x val="0.51860517435320586"/>
              <c:y val="0.94084052142646835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in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23615424"/>
        <c:crosses val="autoZero"/>
        <c:crossBetween val="midCat"/>
        <c:majorUnit val="5"/>
        <c:minorUnit val="1"/>
      </c:valAx>
      <c:valAx>
        <c:axId val="123615424"/>
        <c:scaling>
          <c:orientation val="minMax"/>
          <c:max val="1.3"/>
          <c:min val="0.30000000000000004"/>
        </c:scaling>
        <c:delete val="0"/>
        <c:axPos val="l"/>
        <c:title>
          <c:tx>
            <c:rich>
              <a:bodyPr/>
              <a:lstStyle/>
              <a:p>
                <a:pPr>
                  <a:defRPr sz="2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ru-RU" sz="20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  <a:sym typeface="Symbol" panose="05050102010706020507" pitchFamily="18" charset="2"/>
                  </a:rPr>
                  <a:t></a:t>
                </a:r>
                <a:r>
                  <a:rPr lang="ru-RU" sz="2000" b="1" i="1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N</a:t>
                </a:r>
                <a:r>
                  <a:rPr lang="ru-RU" sz="2000" b="1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max </a:t>
                </a:r>
                <a:r>
                  <a:rPr lang="ru-RU" sz="20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, см</a:t>
                </a:r>
                <a:r>
                  <a:rPr lang="ru-RU" sz="2000" b="1" i="0" u="none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-2</a:t>
                </a:r>
                <a:r>
                  <a:rPr lang="ru-RU" sz="20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 с</a:t>
                </a:r>
                <a:r>
                  <a:rPr lang="ru-RU" sz="2000" b="1" i="0" u="none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-1</a:t>
                </a:r>
              </a:p>
            </c:rich>
          </c:tx>
          <c:layout>
            <c:manualLayout>
              <c:xMode val="edge"/>
              <c:yMode val="edge"/>
              <c:x val="8.0055902103146198E-3"/>
              <c:y val="0.31961663503279275"/>
            </c:manualLayout>
          </c:layout>
          <c:overlay val="0"/>
          <c:spPr>
            <a:noFill/>
            <a:ln w="25400">
              <a:noFill/>
            </a:ln>
          </c:spPr>
        </c:title>
        <c:numFmt formatCode="#,##0.0" sourceLinked="0"/>
        <c:majorTickMark val="out"/>
        <c:minorTickMark val="in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23614848"/>
        <c:crosses val="autoZero"/>
        <c:crossBetween val="midCat"/>
      </c:valAx>
      <c:spPr>
        <a:solidFill>
          <a:srgbClr val="FFFFFF"/>
        </a:solidFill>
        <a:ln w="12700">
          <a:solidFill>
            <a:schemeClr val="tx1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circle"/>
            <c:size val="3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Лист1!$M$12:$M$547</c:f>
              <c:numCache>
                <c:formatCode>0.000</c:formatCode>
                <c:ptCount val="536"/>
                <c:pt idx="0">
                  <c:v>1976.3333333333328</c:v>
                </c:pt>
                <c:pt idx="1">
                  <c:v>1976.4166666666661</c:v>
                </c:pt>
                <c:pt idx="2">
                  <c:v>1976.4999999999995</c:v>
                </c:pt>
                <c:pt idx="3">
                  <c:v>1976.5833333333328</c:v>
                </c:pt>
                <c:pt idx="4">
                  <c:v>1976.6666666666661</c:v>
                </c:pt>
                <c:pt idx="5">
                  <c:v>1976.7499999999995</c:v>
                </c:pt>
                <c:pt idx="6">
                  <c:v>1976.8333333333328</c:v>
                </c:pt>
                <c:pt idx="7">
                  <c:v>1976.9166666666661</c:v>
                </c:pt>
                <c:pt idx="8">
                  <c:v>1976.9999999999995</c:v>
                </c:pt>
                <c:pt idx="9">
                  <c:v>1977.0833333333328</c:v>
                </c:pt>
                <c:pt idx="10">
                  <c:v>1977.1666666666661</c:v>
                </c:pt>
                <c:pt idx="11">
                  <c:v>1977.2499999999993</c:v>
                </c:pt>
                <c:pt idx="12">
                  <c:v>1977.3333333333328</c:v>
                </c:pt>
                <c:pt idx="13">
                  <c:v>1977.4166666666661</c:v>
                </c:pt>
                <c:pt idx="14">
                  <c:v>1977.4999999999993</c:v>
                </c:pt>
                <c:pt idx="15">
                  <c:v>1977.5833333333328</c:v>
                </c:pt>
                <c:pt idx="16">
                  <c:v>1977.6666666666661</c:v>
                </c:pt>
                <c:pt idx="17">
                  <c:v>1977.7499999999993</c:v>
                </c:pt>
                <c:pt idx="18">
                  <c:v>1977.8333333333328</c:v>
                </c:pt>
                <c:pt idx="19">
                  <c:v>1977.9166666666661</c:v>
                </c:pt>
                <c:pt idx="20">
                  <c:v>1977.9999999999993</c:v>
                </c:pt>
                <c:pt idx="21">
                  <c:v>1978.0833333333328</c:v>
                </c:pt>
                <c:pt idx="22">
                  <c:v>1978.1666666666661</c:v>
                </c:pt>
                <c:pt idx="23">
                  <c:v>1978.2499999999993</c:v>
                </c:pt>
                <c:pt idx="24">
                  <c:v>1978.3333333333326</c:v>
                </c:pt>
                <c:pt idx="25">
                  <c:v>1978.4166666666661</c:v>
                </c:pt>
                <c:pt idx="26">
                  <c:v>1978.4999999999993</c:v>
                </c:pt>
                <c:pt idx="27">
                  <c:v>1978.5833333333326</c:v>
                </c:pt>
                <c:pt idx="28">
                  <c:v>1978.6666666666661</c:v>
                </c:pt>
                <c:pt idx="29">
                  <c:v>1978.7499999999993</c:v>
                </c:pt>
                <c:pt idx="30">
                  <c:v>1978.8333333333326</c:v>
                </c:pt>
                <c:pt idx="31">
                  <c:v>1978.9166666666661</c:v>
                </c:pt>
                <c:pt idx="32">
                  <c:v>1978.9999999999993</c:v>
                </c:pt>
                <c:pt idx="33">
                  <c:v>1979.0833333333326</c:v>
                </c:pt>
                <c:pt idx="34">
                  <c:v>1979.1666666666661</c:v>
                </c:pt>
                <c:pt idx="35">
                  <c:v>1979.2499999999993</c:v>
                </c:pt>
                <c:pt idx="36">
                  <c:v>1979.3333333333326</c:v>
                </c:pt>
                <c:pt idx="37">
                  <c:v>1979.4166666666661</c:v>
                </c:pt>
                <c:pt idx="38">
                  <c:v>1979.4999999999993</c:v>
                </c:pt>
                <c:pt idx="39">
                  <c:v>1979.5833333333326</c:v>
                </c:pt>
                <c:pt idx="40">
                  <c:v>1979.6666666666661</c:v>
                </c:pt>
                <c:pt idx="41">
                  <c:v>1979.7499999999993</c:v>
                </c:pt>
                <c:pt idx="42">
                  <c:v>1979.8333333333326</c:v>
                </c:pt>
                <c:pt idx="43">
                  <c:v>1979.9166666666658</c:v>
                </c:pt>
                <c:pt idx="44">
                  <c:v>1979.9999999999993</c:v>
                </c:pt>
                <c:pt idx="45">
                  <c:v>1980.0833333333326</c:v>
                </c:pt>
                <c:pt idx="46">
                  <c:v>1980.1666666666658</c:v>
                </c:pt>
                <c:pt idx="47">
                  <c:v>1980.2499999999993</c:v>
                </c:pt>
                <c:pt idx="48">
                  <c:v>1980.3333333333326</c:v>
                </c:pt>
                <c:pt idx="49">
                  <c:v>1980.4166666666658</c:v>
                </c:pt>
                <c:pt idx="50">
                  <c:v>1980.4999999999993</c:v>
                </c:pt>
                <c:pt idx="51">
                  <c:v>1980.5833333333326</c:v>
                </c:pt>
                <c:pt idx="52">
                  <c:v>1980.6666666666658</c:v>
                </c:pt>
                <c:pt idx="53">
                  <c:v>1980.7499999999993</c:v>
                </c:pt>
                <c:pt idx="54">
                  <c:v>1980.8333333333326</c:v>
                </c:pt>
                <c:pt idx="55">
                  <c:v>1980.9166666666658</c:v>
                </c:pt>
                <c:pt idx="56">
                  <c:v>1980.9999999999991</c:v>
                </c:pt>
                <c:pt idx="57">
                  <c:v>1981.0833333333326</c:v>
                </c:pt>
                <c:pt idx="58">
                  <c:v>1981.1666666666658</c:v>
                </c:pt>
                <c:pt idx="59">
                  <c:v>1981.2499999999991</c:v>
                </c:pt>
                <c:pt idx="60">
                  <c:v>1981.3333333333326</c:v>
                </c:pt>
                <c:pt idx="61">
                  <c:v>1981.4166666666658</c:v>
                </c:pt>
                <c:pt idx="62">
                  <c:v>1981.4999999999991</c:v>
                </c:pt>
                <c:pt idx="63">
                  <c:v>1981.5833333333326</c:v>
                </c:pt>
                <c:pt idx="64">
                  <c:v>1981.6666666666658</c:v>
                </c:pt>
                <c:pt idx="65">
                  <c:v>1981.7499999999991</c:v>
                </c:pt>
                <c:pt idx="66">
                  <c:v>1981.8333333333326</c:v>
                </c:pt>
                <c:pt idx="67">
                  <c:v>1981.9166666666658</c:v>
                </c:pt>
                <c:pt idx="68">
                  <c:v>1981.9999999999991</c:v>
                </c:pt>
                <c:pt idx="69">
                  <c:v>1982.0833333333326</c:v>
                </c:pt>
                <c:pt idx="70">
                  <c:v>1982.1666666666658</c:v>
                </c:pt>
                <c:pt idx="71">
                  <c:v>1982.2499999999991</c:v>
                </c:pt>
                <c:pt idx="72">
                  <c:v>1982.3333333333326</c:v>
                </c:pt>
                <c:pt idx="73">
                  <c:v>1982.4166666666658</c:v>
                </c:pt>
                <c:pt idx="74">
                  <c:v>1982.4999999999991</c:v>
                </c:pt>
                <c:pt idx="75">
                  <c:v>1982.5833333333323</c:v>
                </c:pt>
                <c:pt idx="76">
                  <c:v>1982.6666666666658</c:v>
                </c:pt>
                <c:pt idx="77">
                  <c:v>1982.7499999999991</c:v>
                </c:pt>
                <c:pt idx="78">
                  <c:v>1982.8333333333323</c:v>
                </c:pt>
                <c:pt idx="79">
                  <c:v>1982.9166666666658</c:v>
                </c:pt>
                <c:pt idx="80">
                  <c:v>1982.9999999999991</c:v>
                </c:pt>
                <c:pt idx="81">
                  <c:v>1983.0833333333323</c:v>
                </c:pt>
                <c:pt idx="82">
                  <c:v>1983.1666666666658</c:v>
                </c:pt>
                <c:pt idx="83">
                  <c:v>1983.2499999999991</c:v>
                </c:pt>
                <c:pt idx="84">
                  <c:v>1983.3333333333323</c:v>
                </c:pt>
                <c:pt idx="85">
                  <c:v>1983.4166666666658</c:v>
                </c:pt>
                <c:pt idx="86">
                  <c:v>1983.4999999999991</c:v>
                </c:pt>
                <c:pt idx="87">
                  <c:v>1983.5833333333323</c:v>
                </c:pt>
                <c:pt idx="88">
                  <c:v>1983.6666666666656</c:v>
                </c:pt>
                <c:pt idx="89">
                  <c:v>1983.7499999999991</c:v>
                </c:pt>
                <c:pt idx="90">
                  <c:v>1983.8333333333323</c:v>
                </c:pt>
                <c:pt idx="91">
                  <c:v>1983.9166666666656</c:v>
                </c:pt>
                <c:pt idx="92">
                  <c:v>1983.9999999999991</c:v>
                </c:pt>
                <c:pt idx="93">
                  <c:v>1984.0833333333323</c:v>
                </c:pt>
                <c:pt idx="94">
                  <c:v>1984.1666666666656</c:v>
                </c:pt>
                <c:pt idx="95">
                  <c:v>1984.2499999999991</c:v>
                </c:pt>
                <c:pt idx="96">
                  <c:v>1984.3333333333323</c:v>
                </c:pt>
                <c:pt idx="97">
                  <c:v>1984.4166666666656</c:v>
                </c:pt>
                <c:pt idx="98">
                  <c:v>1984.4999999999991</c:v>
                </c:pt>
                <c:pt idx="99">
                  <c:v>1984.5833333333323</c:v>
                </c:pt>
                <c:pt idx="100">
                  <c:v>1984.6666666666656</c:v>
                </c:pt>
                <c:pt idx="101">
                  <c:v>1984.7499999999991</c:v>
                </c:pt>
                <c:pt idx="102">
                  <c:v>1984.8333333333323</c:v>
                </c:pt>
                <c:pt idx="103">
                  <c:v>1984.9166666666656</c:v>
                </c:pt>
                <c:pt idx="104">
                  <c:v>1984.9999999999991</c:v>
                </c:pt>
                <c:pt idx="105">
                  <c:v>1985.0833333333323</c:v>
                </c:pt>
                <c:pt idx="106">
                  <c:v>1985.1666666666656</c:v>
                </c:pt>
                <c:pt idx="107">
                  <c:v>1985.2499999999989</c:v>
                </c:pt>
                <c:pt idx="108">
                  <c:v>1985.3333333333323</c:v>
                </c:pt>
                <c:pt idx="109">
                  <c:v>1985.4166666666656</c:v>
                </c:pt>
                <c:pt idx="110">
                  <c:v>1985.4999999999989</c:v>
                </c:pt>
                <c:pt idx="111">
                  <c:v>1985.5833333333323</c:v>
                </c:pt>
                <c:pt idx="112">
                  <c:v>1985.6666666666656</c:v>
                </c:pt>
                <c:pt idx="113">
                  <c:v>1985.7499999999989</c:v>
                </c:pt>
                <c:pt idx="114">
                  <c:v>1985.8333333333323</c:v>
                </c:pt>
                <c:pt idx="115">
                  <c:v>1985.9166666666656</c:v>
                </c:pt>
                <c:pt idx="116">
                  <c:v>1985.9999999999989</c:v>
                </c:pt>
                <c:pt idx="117">
                  <c:v>1986.0833333333323</c:v>
                </c:pt>
                <c:pt idx="118">
                  <c:v>1986.1666666666656</c:v>
                </c:pt>
                <c:pt idx="119">
                  <c:v>1986.2499999999989</c:v>
                </c:pt>
                <c:pt idx="120">
                  <c:v>1986.3333333333321</c:v>
                </c:pt>
                <c:pt idx="121">
                  <c:v>1986.4166666666656</c:v>
                </c:pt>
                <c:pt idx="122">
                  <c:v>1986.4999999999989</c:v>
                </c:pt>
                <c:pt idx="123">
                  <c:v>1986.5833333333321</c:v>
                </c:pt>
                <c:pt idx="124">
                  <c:v>1986.6666666666656</c:v>
                </c:pt>
                <c:pt idx="125">
                  <c:v>1986.7499999999989</c:v>
                </c:pt>
                <c:pt idx="126">
                  <c:v>1986.8333333333321</c:v>
                </c:pt>
                <c:pt idx="127">
                  <c:v>1986.9166666666656</c:v>
                </c:pt>
                <c:pt idx="128">
                  <c:v>1986.9999999999989</c:v>
                </c:pt>
                <c:pt idx="129">
                  <c:v>1987.0833333333321</c:v>
                </c:pt>
                <c:pt idx="130">
                  <c:v>1987.1666666666656</c:v>
                </c:pt>
                <c:pt idx="131">
                  <c:v>1987.2499999999989</c:v>
                </c:pt>
                <c:pt idx="132">
                  <c:v>1987.3333333333321</c:v>
                </c:pt>
                <c:pt idx="133">
                  <c:v>1987.4166666666656</c:v>
                </c:pt>
                <c:pt idx="134">
                  <c:v>1987.4999999999989</c:v>
                </c:pt>
                <c:pt idx="135">
                  <c:v>1987.5833333333321</c:v>
                </c:pt>
                <c:pt idx="136">
                  <c:v>1987.6666666666656</c:v>
                </c:pt>
                <c:pt idx="137">
                  <c:v>1987.7499999999989</c:v>
                </c:pt>
                <c:pt idx="138">
                  <c:v>1987.8333333333321</c:v>
                </c:pt>
                <c:pt idx="139">
                  <c:v>1987.9166666666654</c:v>
                </c:pt>
                <c:pt idx="140">
                  <c:v>1987.9999999999989</c:v>
                </c:pt>
                <c:pt idx="141">
                  <c:v>1988.0833333333321</c:v>
                </c:pt>
                <c:pt idx="142">
                  <c:v>1988.1666666666654</c:v>
                </c:pt>
                <c:pt idx="143">
                  <c:v>1988.2499999999989</c:v>
                </c:pt>
                <c:pt idx="144">
                  <c:v>1988.3333333333321</c:v>
                </c:pt>
                <c:pt idx="145">
                  <c:v>1988.4166666666654</c:v>
                </c:pt>
                <c:pt idx="146">
                  <c:v>1988.4999999999989</c:v>
                </c:pt>
                <c:pt idx="147">
                  <c:v>1988.5833333333321</c:v>
                </c:pt>
                <c:pt idx="148">
                  <c:v>1988.6666666666654</c:v>
                </c:pt>
                <c:pt idx="149">
                  <c:v>1988.7499999999989</c:v>
                </c:pt>
                <c:pt idx="150">
                  <c:v>1988.8333333333321</c:v>
                </c:pt>
                <c:pt idx="151">
                  <c:v>1988.9166666666654</c:v>
                </c:pt>
                <c:pt idx="152">
                  <c:v>1988.9999999999986</c:v>
                </c:pt>
                <c:pt idx="153">
                  <c:v>1989.0833333333321</c:v>
                </c:pt>
                <c:pt idx="154">
                  <c:v>1989.1666666666654</c:v>
                </c:pt>
                <c:pt idx="155">
                  <c:v>1989.2499999999986</c:v>
                </c:pt>
                <c:pt idx="156">
                  <c:v>1989.3333333333321</c:v>
                </c:pt>
                <c:pt idx="157">
                  <c:v>1989.4166666666654</c:v>
                </c:pt>
                <c:pt idx="158">
                  <c:v>1989.4999999999986</c:v>
                </c:pt>
                <c:pt idx="159">
                  <c:v>1989.5833333333321</c:v>
                </c:pt>
                <c:pt idx="160">
                  <c:v>1989.6666666666654</c:v>
                </c:pt>
                <c:pt idx="161">
                  <c:v>1989.7499999999986</c:v>
                </c:pt>
                <c:pt idx="162">
                  <c:v>1989.8333333333321</c:v>
                </c:pt>
                <c:pt idx="163">
                  <c:v>1989.9166666666654</c:v>
                </c:pt>
                <c:pt idx="164">
                  <c:v>1989.9999999999986</c:v>
                </c:pt>
                <c:pt idx="165">
                  <c:v>1990.0833333333321</c:v>
                </c:pt>
                <c:pt idx="166">
                  <c:v>1990.1666666666654</c:v>
                </c:pt>
                <c:pt idx="167">
                  <c:v>1990.2499999999986</c:v>
                </c:pt>
                <c:pt idx="168">
                  <c:v>1990.3333333333321</c:v>
                </c:pt>
                <c:pt idx="169">
                  <c:v>1990.4166666666654</c:v>
                </c:pt>
                <c:pt idx="170">
                  <c:v>1990.4999999999986</c:v>
                </c:pt>
                <c:pt idx="171">
                  <c:v>1990.5833333333319</c:v>
                </c:pt>
                <c:pt idx="172">
                  <c:v>1990.6666666666654</c:v>
                </c:pt>
                <c:pt idx="173">
                  <c:v>1990.7499999999986</c:v>
                </c:pt>
                <c:pt idx="174">
                  <c:v>1990.8333333333319</c:v>
                </c:pt>
                <c:pt idx="175">
                  <c:v>1990.9166666666654</c:v>
                </c:pt>
                <c:pt idx="176">
                  <c:v>1990.9999999999986</c:v>
                </c:pt>
                <c:pt idx="177">
                  <c:v>1991.0833333333319</c:v>
                </c:pt>
                <c:pt idx="178">
                  <c:v>1991.1666666666654</c:v>
                </c:pt>
                <c:pt idx="179">
                  <c:v>1991.2499999999986</c:v>
                </c:pt>
                <c:pt idx="180">
                  <c:v>1991.3333333333319</c:v>
                </c:pt>
                <c:pt idx="181">
                  <c:v>1991.4166666666654</c:v>
                </c:pt>
                <c:pt idx="182">
                  <c:v>1991.4999999999986</c:v>
                </c:pt>
                <c:pt idx="183">
                  <c:v>1991.5833333333319</c:v>
                </c:pt>
                <c:pt idx="184">
                  <c:v>1991.6666666666652</c:v>
                </c:pt>
                <c:pt idx="185">
                  <c:v>1991.7499999999986</c:v>
                </c:pt>
                <c:pt idx="186">
                  <c:v>1991.8333333333319</c:v>
                </c:pt>
                <c:pt idx="187">
                  <c:v>1991.9166666666652</c:v>
                </c:pt>
                <c:pt idx="188">
                  <c:v>1991.9999999999986</c:v>
                </c:pt>
                <c:pt idx="189">
                  <c:v>1992.0833333333319</c:v>
                </c:pt>
                <c:pt idx="190">
                  <c:v>1992.1666666666652</c:v>
                </c:pt>
                <c:pt idx="191">
                  <c:v>1992.2499999999986</c:v>
                </c:pt>
                <c:pt idx="192">
                  <c:v>1992.3333333333319</c:v>
                </c:pt>
                <c:pt idx="193">
                  <c:v>1992.4166666666652</c:v>
                </c:pt>
                <c:pt idx="194">
                  <c:v>1992.4999999999986</c:v>
                </c:pt>
                <c:pt idx="195">
                  <c:v>1992.5833333333319</c:v>
                </c:pt>
                <c:pt idx="196">
                  <c:v>1992.6666666666652</c:v>
                </c:pt>
                <c:pt idx="197">
                  <c:v>1992.7499999999986</c:v>
                </c:pt>
                <c:pt idx="198">
                  <c:v>1992.8333333333319</c:v>
                </c:pt>
                <c:pt idx="199">
                  <c:v>1992.9166666666652</c:v>
                </c:pt>
                <c:pt idx="200">
                  <c:v>1992.9999999999986</c:v>
                </c:pt>
                <c:pt idx="201">
                  <c:v>1993.0833333333319</c:v>
                </c:pt>
                <c:pt idx="202">
                  <c:v>1993.1666666666652</c:v>
                </c:pt>
                <c:pt idx="203">
                  <c:v>1993.2499999999984</c:v>
                </c:pt>
                <c:pt idx="204">
                  <c:v>1993.3333333333319</c:v>
                </c:pt>
                <c:pt idx="205">
                  <c:v>1993.4166666666652</c:v>
                </c:pt>
                <c:pt idx="206">
                  <c:v>1993.4999999999984</c:v>
                </c:pt>
                <c:pt idx="207">
                  <c:v>1993.5833333333319</c:v>
                </c:pt>
                <c:pt idx="208">
                  <c:v>1993.6666666666652</c:v>
                </c:pt>
                <c:pt idx="209">
                  <c:v>1993.7499999999984</c:v>
                </c:pt>
                <c:pt idx="210">
                  <c:v>1993.8333333333319</c:v>
                </c:pt>
                <c:pt idx="211">
                  <c:v>1993.9166666666652</c:v>
                </c:pt>
                <c:pt idx="212">
                  <c:v>1993.9999999999984</c:v>
                </c:pt>
                <c:pt idx="213">
                  <c:v>1994.0833333333319</c:v>
                </c:pt>
                <c:pt idx="214">
                  <c:v>1994.1666666666652</c:v>
                </c:pt>
                <c:pt idx="215">
                  <c:v>1994.2499999999984</c:v>
                </c:pt>
                <c:pt idx="216">
                  <c:v>1994.3333333333317</c:v>
                </c:pt>
                <c:pt idx="217">
                  <c:v>1994.4166666666652</c:v>
                </c:pt>
                <c:pt idx="218">
                  <c:v>1994.4999999999984</c:v>
                </c:pt>
                <c:pt idx="219">
                  <c:v>1994.5833333333317</c:v>
                </c:pt>
                <c:pt idx="220">
                  <c:v>1994.6666666666652</c:v>
                </c:pt>
                <c:pt idx="221">
                  <c:v>1994.7499999999984</c:v>
                </c:pt>
                <c:pt idx="222">
                  <c:v>1994.8333333333317</c:v>
                </c:pt>
                <c:pt idx="223">
                  <c:v>1994.9166666666652</c:v>
                </c:pt>
                <c:pt idx="224">
                  <c:v>1994.9999999999984</c:v>
                </c:pt>
                <c:pt idx="225">
                  <c:v>1995.0833333333317</c:v>
                </c:pt>
                <c:pt idx="226">
                  <c:v>1995.1666666666652</c:v>
                </c:pt>
                <c:pt idx="227">
                  <c:v>1995.2499999999984</c:v>
                </c:pt>
                <c:pt idx="228">
                  <c:v>1995.3333333333317</c:v>
                </c:pt>
                <c:pt idx="229">
                  <c:v>1995.4166666666652</c:v>
                </c:pt>
                <c:pt idx="230">
                  <c:v>1995.4999999999984</c:v>
                </c:pt>
                <c:pt idx="231">
                  <c:v>1995.5833333333317</c:v>
                </c:pt>
                <c:pt idx="232">
                  <c:v>1995.6666666666652</c:v>
                </c:pt>
                <c:pt idx="233">
                  <c:v>1995.7499999999984</c:v>
                </c:pt>
                <c:pt idx="234">
                  <c:v>1995.8333333333317</c:v>
                </c:pt>
                <c:pt idx="235">
                  <c:v>1995.9166666666649</c:v>
                </c:pt>
                <c:pt idx="236">
                  <c:v>1995.9999999999984</c:v>
                </c:pt>
                <c:pt idx="237">
                  <c:v>1996.0833333333317</c:v>
                </c:pt>
                <c:pt idx="238">
                  <c:v>1996.1666666666649</c:v>
                </c:pt>
                <c:pt idx="239">
                  <c:v>1996.2499999999984</c:v>
                </c:pt>
                <c:pt idx="240">
                  <c:v>1996.3333333333317</c:v>
                </c:pt>
                <c:pt idx="241">
                  <c:v>1996.4166666666649</c:v>
                </c:pt>
                <c:pt idx="242">
                  <c:v>1996.4999999999984</c:v>
                </c:pt>
                <c:pt idx="243">
                  <c:v>1996.5833333333317</c:v>
                </c:pt>
                <c:pt idx="244">
                  <c:v>1996.6666666666649</c:v>
                </c:pt>
                <c:pt idx="245">
                  <c:v>1996.7499999999984</c:v>
                </c:pt>
                <c:pt idx="246">
                  <c:v>1996.8333333333317</c:v>
                </c:pt>
                <c:pt idx="247">
                  <c:v>1996.9166666666649</c:v>
                </c:pt>
                <c:pt idx="248">
                  <c:v>1996.9999999999982</c:v>
                </c:pt>
                <c:pt idx="249">
                  <c:v>1997.0833333333317</c:v>
                </c:pt>
                <c:pt idx="250">
                  <c:v>1997.1666666666649</c:v>
                </c:pt>
                <c:pt idx="251">
                  <c:v>1997.2499999999982</c:v>
                </c:pt>
                <c:pt idx="252">
                  <c:v>1997.3333333333317</c:v>
                </c:pt>
                <c:pt idx="253">
                  <c:v>1997.4166666666649</c:v>
                </c:pt>
                <c:pt idx="254">
                  <c:v>1997.4999999999982</c:v>
                </c:pt>
                <c:pt idx="255">
                  <c:v>1997.5833333333317</c:v>
                </c:pt>
                <c:pt idx="256">
                  <c:v>1997.6666666666649</c:v>
                </c:pt>
                <c:pt idx="257">
                  <c:v>1997.7499999999982</c:v>
                </c:pt>
                <c:pt idx="258">
                  <c:v>1997.8333333333317</c:v>
                </c:pt>
                <c:pt idx="259">
                  <c:v>1997.9166666666649</c:v>
                </c:pt>
                <c:pt idx="260">
                  <c:v>1997.9999999999982</c:v>
                </c:pt>
                <c:pt idx="261">
                  <c:v>1998.0833333333317</c:v>
                </c:pt>
                <c:pt idx="262">
                  <c:v>1998.1666666666649</c:v>
                </c:pt>
                <c:pt idx="263">
                  <c:v>1998.2499999999982</c:v>
                </c:pt>
                <c:pt idx="264">
                  <c:v>1998.3333333333317</c:v>
                </c:pt>
                <c:pt idx="265">
                  <c:v>1998.4166666666649</c:v>
                </c:pt>
                <c:pt idx="266">
                  <c:v>1998.4999999999982</c:v>
                </c:pt>
                <c:pt idx="267">
                  <c:v>1998.5833333333314</c:v>
                </c:pt>
                <c:pt idx="268">
                  <c:v>1998.6666666666649</c:v>
                </c:pt>
                <c:pt idx="269">
                  <c:v>1998.7499999999982</c:v>
                </c:pt>
                <c:pt idx="270">
                  <c:v>1998.8333333333314</c:v>
                </c:pt>
                <c:pt idx="271">
                  <c:v>1998.9166666666649</c:v>
                </c:pt>
                <c:pt idx="272">
                  <c:v>1998.9999999999982</c:v>
                </c:pt>
                <c:pt idx="273">
                  <c:v>1999.0833333333314</c:v>
                </c:pt>
                <c:pt idx="274">
                  <c:v>1999.1666666666649</c:v>
                </c:pt>
                <c:pt idx="275">
                  <c:v>1999.2499999999982</c:v>
                </c:pt>
                <c:pt idx="276">
                  <c:v>1999.3333333333314</c:v>
                </c:pt>
                <c:pt idx="277">
                  <c:v>1999.4166666666649</c:v>
                </c:pt>
                <c:pt idx="278">
                  <c:v>1999.4999999999982</c:v>
                </c:pt>
                <c:pt idx="279">
                  <c:v>1999.5833333333314</c:v>
                </c:pt>
                <c:pt idx="280">
                  <c:v>1999.6666666666647</c:v>
                </c:pt>
                <c:pt idx="281">
                  <c:v>1999.7499999999982</c:v>
                </c:pt>
                <c:pt idx="282">
                  <c:v>1999.8333333333314</c:v>
                </c:pt>
                <c:pt idx="283">
                  <c:v>1999.9166666666647</c:v>
                </c:pt>
                <c:pt idx="284">
                  <c:v>1999.9999999999982</c:v>
                </c:pt>
                <c:pt idx="285">
                  <c:v>2000.0833333333314</c:v>
                </c:pt>
                <c:pt idx="286">
                  <c:v>2000.1666666666649</c:v>
                </c:pt>
                <c:pt idx="287">
                  <c:v>2000.2499999999982</c:v>
                </c:pt>
                <c:pt idx="288">
                  <c:v>2000.3333333333314</c:v>
                </c:pt>
                <c:pt idx="289">
                  <c:v>2000.4166666666649</c:v>
                </c:pt>
                <c:pt idx="290">
                  <c:v>2000.4999999999982</c:v>
                </c:pt>
                <c:pt idx="291">
                  <c:v>2000.5833333333314</c:v>
                </c:pt>
                <c:pt idx="292">
                  <c:v>2000.6666666666647</c:v>
                </c:pt>
                <c:pt idx="293">
                  <c:v>2000.7499999999982</c:v>
                </c:pt>
                <c:pt idx="294">
                  <c:v>2000.8333333333314</c:v>
                </c:pt>
                <c:pt idx="295">
                  <c:v>2000.9166666666647</c:v>
                </c:pt>
                <c:pt idx="296">
                  <c:v>2000.9999999999982</c:v>
                </c:pt>
                <c:pt idx="297">
                  <c:v>2001.0833333333314</c:v>
                </c:pt>
                <c:pt idx="298">
                  <c:v>2001.1666666666649</c:v>
                </c:pt>
                <c:pt idx="299">
                  <c:v>2001.2499999999982</c:v>
                </c:pt>
                <c:pt idx="300">
                  <c:v>2001.3333333333314</c:v>
                </c:pt>
                <c:pt idx="301">
                  <c:v>2001.4166666666649</c:v>
                </c:pt>
                <c:pt idx="302">
                  <c:v>2001.4999999999982</c:v>
                </c:pt>
                <c:pt idx="303">
                  <c:v>2001.5833333333314</c:v>
                </c:pt>
                <c:pt idx="304">
                  <c:v>2001.6666666666647</c:v>
                </c:pt>
                <c:pt idx="305">
                  <c:v>2001.7499999999982</c:v>
                </c:pt>
                <c:pt idx="306">
                  <c:v>2001.8333333333314</c:v>
                </c:pt>
                <c:pt idx="307">
                  <c:v>2001.9166666666647</c:v>
                </c:pt>
                <c:pt idx="308">
                  <c:v>2001.9999999999982</c:v>
                </c:pt>
                <c:pt idx="309">
                  <c:v>2002.0833333333314</c:v>
                </c:pt>
                <c:pt idx="310">
                  <c:v>2002.1666666666649</c:v>
                </c:pt>
                <c:pt idx="311">
                  <c:v>2002.2499999999982</c:v>
                </c:pt>
                <c:pt idx="312">
                  <c:v>2002.3333333333314</c:v>
                </c:pt>
                <c:pt idx="313">
                  <c:v>2002.4166666666649</c:v>
                </c:pt>
                <c:pt idx="314">
                  <c:v>2002.4999999999982</c:v>
                </c:pt>
                <c:pt idx="315">
                  <c:v>2002.5833333333314</c:v>
                </c:pt>
                <c:pt idx="316">
                  <c:v>2002.6666666666647</c:v>
                </c:pt>
                <c:pt idx="317">
                  <c:v>2002.7499999999982</c:v>
                </c:pt>
                <c:pt idx="318">
                  <c:v>2002.8333333333314</c:v>
                </c:pt>
                <c:pt idx="319">
                  <c:v>2002.9166666666647</c:v>
                </c:pt>
                <c:pt idx="320">
                  <c:v>2002.9999999999982</c:v>
                </c:pt>
                <c:pt idx="321">
                  <c:v>2003.0833333333314</c:v>
                </c:pt>
                <c:pt idx="322">
                  <c:v>2003.1666666666649</c:v>
                </c:pt>
                <c:pt idx="323">
                  <c:v>2003.2499999999982</c:v>
                </c:pt>
                <c:pt idx="324">
                  <c:v>2003.3333333333314</c:v>
                </c:pt>
                <c:pt idx="325">
                  <c:v>2003.4166666666649</c:v>
                </c:pt>
                <c:pt idx="326">
                  <c:v>2003.4999999999982</c:v>
                </c:pt>
                <c:pt idx="327">
                  <c:v>2003.5833333333314</c:v>
                </c:pt>
                <c:pt idx="328">
                  <c:v>2003.6666666666647</c:v>
                </c:pt>
                <c:pt idx="329">
                  <c:v>2003.7499999999982</c:v>
                </c:pt>
                <c:pt idx="330">
                  <c:v>2003.8333333333314</c:v>
                </c:pt>
                <c:pt idx="331">
                  <c:v>2003.9166666666647</c:v>
                </c:pt>
                <c:pt idx="332">
                  <c:v>2004</c:v>
                </c:pt>
                <c:pt idx="333">
                  <c:v>2004.0833333333321</c:v>
                </c:pt>
                <c:pt idx="334">
                  <c:v>2004.1666666666649</c:v>
                </c:pt>
                <c:pt idx="335">
                  <c:v>2004.249999999998</c:v>
                </c:pt>
                <c:pt idx="336">
                  <c:v>2004.333333333331</c:v>
                </c:pt>
                <c:pt idx="337">
                  <c:v>2004.4166666666649</c:v>
                </c:pt>
                <c:pt idx="338">
                  <c:v>2004.499999999998</c:v>
                </c:pt>
                <c:pt idx="339">
                  <c:v>2004.583333333331</c:v>
                </c:pt>
                <c:pt idx="340">
                  <c:v>2004.6666666666649</c:v>
                </c:pt>
                <c:pt idx="341">
                  <c:v>2004.749999999998</c:v>
                </c:pt>
                <c:pt idx="342">
                  <c:v>2004.833333333331</c:v>
                </c:pt>
                <c:pt idx="343">
                  <c:v>2004.9166666666649</c:v>
                </c:pt>
                <c:pt idx="344">
                  <c:v>2005</c:v>
                </c:pt>
                <c:pt idx="345">
                  <c:v>2005.0833333333321</c:v>
                </c:pt>
                <c:pt idx="346">
                  <c:v>2005.1666666666649</c:v>
                </c:pt>
                <c:pt idx="347">
                  <c:v>2005.249999999998</c:v>
                </c:pt>
                <c:pt idx="348">
                  <c:v>2005.333333333331</c:v>
                </c:pt>
                <c:pt idx="349">
                  <c:v>2005.4166666666649</c:v>
                </c:pt>
                <c:pt idx="350">
                  <c:v>2005.499999999998</c:v>
                </c:pt>
                <c:pt idx="351">
                  <c:v>2005.583333333331</c:v>
                </c:pt>
                <c:pt idx="352">
                  <c:v>2005.6666666666649</c:v>
                </c:pt>
                <c:pt idx="353">
                  <c:v>2005.749999999998</c:v>
                </c:pt>
                <c:pt idx="354">
                  <c:v>2005.833333333331</c:v>
                </c:pt>
                <c:pt idx="355">
                  <c:v>2005.9166666666649</c:v>
                </c:pt>
                <c:pt idx="356">
                  <c:v>2006</c:v>
                </c:pt>
                <c:pt idx="357">
                  <c:v>2006.0833333333301</c:v>
                </c:pt>
                <c:pt idx="358">
                  <c:v>2006.1666666665999</c:v>
                </c:pt>
                <c:pt idx="359">
                  <c:v>2006.25</c:v>
                </c:pt>
                <c:pt idx="360">
                  <c:v>2006.3333333333301</c:v>
                </c:pt>
                <c:pt idx="361">
                  <c:v>2006.4166666666599</c:v>
                </c:pt>
                <c:pt idx="362">
                  <c:v>2006.5</c:v>
                </c:pt>
                <c:pt idx="363">
                  <c:v>2006.5833333333301</c:v>
                </c:pt>
                <c:pt idx="364">
                  <c:v>2006.6666666666599</c:v>
                </c:pt>
                <c:pt idx="365">
                  <c:v>2006.75</c:v>
                </c:pt>
                <c:pt idx="366">
                  <c:v>2006.8333333333301</c:v>
                </c:pt>
                <c:pt idx="367">
                  <c:v>2006.9166666666599</c:v>
                </c:pt>
                <c:pt idx="368">
                  <c:v>2007</c:v>
                </c:pt>
                <c:pt idx="369">
                  <c:v>2007.0833333333301</c:v>
                </c:pt>
                <c:pt idx="370">
                  <c:v>2007.1666666665999</c:v>
                </c:pt>
                <c:pt idx="371">
                  <c:v>2007.25</c:v>
                </c:pt>
                <c:pt idx="372">
                  <c:v>2007.3333333333301</c:v>
                </c:pt>
                <c:pt idx="373">
                  <c:v>2007.4166666666599</c:v>
                </c:pt>
                <c:pt idx="374">
                  <c:v>2007.5</c:v>
                </c:pt>
                <c:pt idx="375">
                  <c:v>2007.5833333333301</c:v>
                </c:pt>
                <c:pt idx="376">
                  <c:v>2007.6666666666599</c:v>
                </c:pt>
                <c:pt idx="377">
                  <c:v>2007.75</c:v>
                </c:pt>
                <c:pt idx="378">
                  <c:v>2007.8333333333301</c:v>
                </c:pt>
                <c:pt idx="379">
                  <c:v>2007.9166666666599</c:v>
                </c:pt>
                <c:pt idx="380">
                  <c:v>2008</c:v>
                </c:pt>
                <c:pt idx="381">
                  <c:v>2008.0833333333301</c:v>
                </c:pt>
                <c:pt idx="382">
                  <c:v>2008.1666666665999</c:v>
                </c:pt>
                <c:pt idx="383">
                  <c:v>2008.25</c:v>
                </c:pt>
                <c:pt idx="384">
                  <c:v>2008.3333333333301</c:v>
                </c:pt>
                <c:pt idx="385">
                  <c:v>2008.4166666666599</c:v>
                </c:pt>
                <c:pt idx="386">
                  <c:v>2008.5</c:v>
                </c:pt>
                <c:pt idx="387">
                  <c:v>2008.5833333333301</c:v>
                </c:pt>
                <c:pt idx="388">
                  <c:v>2008.6666666666599</c:v>
                </c:pt>
                <c:pt idx="389">
                  <c:v>2008.75</c:v>
                </c:pt>
                <c:pt idx="390">
                  <c:v>2008.8333333333301</c:v>
                </c:pt>
                <c:pt idx="391">
                  <c:v>2008.9166666666599</c:v>
                </c:pt>
                <c:pt idx="392">
                  <c:v>2009</c:v>
                </c:pt>
                <c:pt idx="393">
                  <c:v>2009.0833333333301</c:v>
                </c:pt>
                <c:pt idx="394">
                  <c:v>2009.1666666665999</c:v>
                </c:pt>
                <c:pt idx="395">
                  <c:v>2009.25</c:v>
                </c:pt>
                <c:pt idx="396">
                  <c:v>2009.3333333333301</c:v>
                </c:pt>
                <c:pt idx="397">
                  <c:v>2009.4166666666599</c:v>
                </c:pt>
                <c:pt idx="398">
                  <c:v>2009.5</c:v>
                </c:pt>
                <c:pt idx="399">
                  <c:v>2009.5833333333301</c:v>
                </c:pt>
                <c:pt idx="400">
                  <c:v>2009.6666666666599</c:v>
                </c:pt>
                <c:pt idx="401">
                  <c:v>2009.75</c:v>
                </c:pt>
                <c:pt idx="402">
                  <c:v>2009.8333333333301</c:v>
                </c:pt>
                <c:pt idx="403">
                  <c:v>2009.9166666666599</c:v>
                </c:pt>
                <c:pt idx="404">
                  <c:v>2010</c:v>
                </c:pt>
                <c:pt idx="405">
                  <c:v>2010.0833333333301</c:v>
                </c:pt>
                <c:pt idx="406">
                  <c:v>2010.1666666665999</c:v>
                </c:pt>
                <c:pt idx="407">
                  <c:v>2010.25</c:v>
                </c:pt>
                <c:pt idx="408">
                  <c:v>2010.3333333333301</c:v>
                </c:pt>
                <c:pt idx="409">
                  <c:v>2010.4166666666599</c:v>
                </c:pt>
                <c:pt idx="410">
                  <c:v>2010.5</c:v>
                </c:pt>
                <c:pt idx="411">
                  <c:v>2010.5833333333301</c:v>
                </c:pt>
                <c:pt idx="412">
                  <c:v>2010.6666666666599</c:v>
                </c:pt>
                <c:pt idx="413">
                  <c:v>2010.75</c:v>
                </c:pt>
                <c:pt idx="414">
                  <c:v>2010.8333333333301</c:v>
                </c:pt>
                <c:pt idx="415">
                  <c:v>2010.9166666666599</c:v>
                </c:pt>
                <c:pt idx="416">
                  <c:v>2011</c:v>
                </c:pt>
                <c:pt idx="417">
                  <c:v>2011.0833333333301</c:v>
                </c:pt>
                <c:pt idx="418">
                  <c:v>2011.1666666665999</c:v>
                </c:pt>
                <c:pt idx="419">
                  <c:v>2011.25</c:v>
                </c:pt>
                <c:pt idx="420">
                  <c:v>2011.3333333333301</c:v>
                </c:pt>
                <c:pt idx="421">
                  <c:v>2011.4166666666599</c:v>
                </c:pt>
                <c:pt idx="422">
                  <c:v>2011.5</c:v>
                </c:pt>
                <c:pt idx="423">
                  <c:v>2011.5833333333301</c:v>
                </c:pt>
                <c:pt idx="424">
                  <c:v>2011.6666666666599</c:v>
                </c:pt>
                <c:pt idx="425">
                  <c:v>2011.75</c:v>
                </c:pt>
                <c:pt idx="426">
                  <c:v>2011.8333333333301</c:v>
                </c:pt>
                <c:pt idx="427">
                  <c:v>2011.9166666666599</c:v>
                </c:pt>
                <c:pt idx="428">
                  <c:v>2012</c:v>
                </c:pt>
                <c:pt idx="429">
                  <c:v>2012.0833333333301</c:v>
                </c:pt>
                <c:pt idx="430">
                  <c:v>2012.1666666665999</c:v>
                </c:pt>
                <c:pt idx="431">
                  <c:v>2012.25</c:v>
                </c:pt>
                <c:pt idx="432">
                  <c:v>2012.3333333333301</c:v>
                </c:pt>
                <c:pt idx="433">
                  <c:v>2012.4166666666599</c:v>
                </c:pt>
                <c:pt idx="434">
                  <c:v>2012.5</c:v>
                </c:pt>
                <c:pt idx="435">
                  <c:v>2012.5833333333301</c:v>
                </c:pt>
                <c:pt idx="436">
                  <c:v>2012.6666666666599</c:v>
                </c:pt>
                <c:pt idx="437">
                  <c:v>2012.75</c:v>
                </c:pt>
                <c:pt idx="438">
                  <c:v>2012.8333333333301</c:v>
                </c:pt>
                <c:pt idx="439">
                  <c:v>2012.9166666666599</c:v>
                </c:pt>
                <c:pt idx="440">
                  <c:v>2013</c:v>
                </c:pt>
                <c:pt idx="441">
                  <c:v>2013.0833333333301</c:v>
                </c:pt>
                <c:pt idx="442">
                  <c:v>2013.1666666665999</c:v>
                </c:pt>
                <c:pt idx="443">
                  <c:v>2013.25</c:v>
                </c:pt>
                <c:pt idx="444">
                  <c:v>2013.3333333333301</c:v>
                </c:pt>
                <c:pt idx="445">
                  <c:v>2013.4166666666599</c:v>
                </c:pt>
                <c:pt idx="446">
                  <c:v>2013.5</c:v>
                </c:pt>
                <c:pt idx="447">
                  <c:v>2013.5833333333301</c:v>
                </c:pt>
                <c:pt idx="448">
                  <c:v>2013.6666666666599</c:v>
                </c:pt>
                <c:pt idx="449">
                  <c:v>2013.75</c:v>
                </c:pt>
                <c:pt idx="450">
                  <c:v>2013.8333333333301</c:v>
                </c:pt>
                <c:pt idx="451">
                  <c:v>2013.9166666666599</c:v>
                </c:pt>
                <c:pt idx="452">
                  <c:v>2014</c:v>
                </c:pt>
                <c:pt idx="453">
                  <c:v>2014.0833333333301</c:v>
                </c:pt>
                <c:pt idx="454">
                  <c:v>2014.1666666665999</c:v>
                </c:pt>
                <c:pt idx="455">
                  <c:v>2014.25</c:v>
                </c:pt>
                <c:pt idx="456">
                  <c:v>2014.3333333333301</c:v>
                </c:pt>
                <c:pt idx="457">
                  <c:v>2014.4166666666599</c:v>
                </c:pt>
                <c:pt idx="458">
                  <c:v>2014.5</c:v>
                </c:pt>
                <c:pt idx="459">
                  <c:v>2014.5833333333301</c:v>
                </c:pt>
                <c:pt idx="460">
                  <c:v>2014.6666666666599</c:v>
                </c:pt>
                <c:pt idx="461">
                  <c:v>2014.75</c:v>
                </c:pt>
                <c:pt idx="462">
                  <c:v>2014.8333333333301</c:v>
                </c:pt>
                <c:pt idx="463">
                  <c:v>2014.9166666666599</c:v>
                </c:pt>
                <c:pt idx="464">
                  <c:v>2015</c:v>
                </c:pt>
                <c:pt idx="465">
                  <c:v>2015.0833333333301</c:v>
                </c:pt>
                <c:pt idx="466">
                  <c:v>2015.1666666665999</c:v>
                </c:pt>
                <c:pt idx="467">
                  <c:v>2015.25</c:v>
                </c:pt>
                <c:pt idx="468">
                  <c:v>2015.3333333333301</c:v>
                </c:pt>
                <c:pt idx="469">
                  <c:v>2015.4166666666599</c:v>
                </c:pt>
                <c:pt idx="470">
                  <c:v>2015.5</c:v>
                </c:pt>
                <c:pt idx="471">
                  <c:v>2015.5833333333301</c:v>
                </c:pt>
                <c:pt idx="472">
                  <c:v>2015.6666666666599</c:v>
                </c:pt>
                <c:pt idx="473">
                  <c:v>2015.75</c:v>
                </c:pt>
                <c:pt idx="474">
                  <c:v>2015.8333333333301</c:v>
                </c:pt>
                <c:pt idx="475">
                  <c:v>2015.9166666666599</c:v>
                </c:pt>
                <c:pt idx="476">
                  <c:v>2016</c:v>
                </c:pt>
                <c:pt idx="477">
                  <c:v>2016.0833333333301</c:v>
                </c:pt>
                <c:pt idx="478">
                  <c:v>2016.1666666665999</c:v>
                </c:pt>
                <c:pt idx="479">
                  <c:v>2016.25</c:v>
                </c:pt>
                <c:pt idx="480">
                  <c:v>2016.3333333333301</c:v>
                </c:pt>
                <c:pt idx="481">
                  <c:v>2016.4166666666599</c:v>
                </c:pt>
                <c:pt idx="482">
                  <c:v>2016.5</c:v>
                </c:pt>
                <c:pt idx="483">
                  <c:v>2016.5833333333301</c:v>
                </c:pt>
                <c:pt idx="484">
                  <c:v>2016.6666666666599</c:v>
                </c:pt>
                <c:pt idx="485">
                  <c:v>2016.75</c:v>
                </c:pt>
                <c:pt idx="486">
                  <c:v>2016.8333333333301</c:v>
                </c:pt>
                <c:pt idx="487">
                  <c:v>2016.9166666666599</c:v>
                </c:pt>
                <c:pt idx="488">
                  <c:v>2017</c:v>
                </c:pt>
                <c:pt idx="489">
                  <c:v>2017.0833333333301</c:v>
                </c:pt>
                <c:pt idx="490">
                  <c:v>2017.1666666665999</c:v>
                </c:pt>
                <c:pt idx="491">
                  <c:v>2017.25</c:v>
                </c:pt>
                <c:pt idx="492">
                  <c:v>2017.3333333333301</c:v>
                </c:pt>
                <c:pt idx="493">
                  <c:v>2017.4166666666599</c:v>
                </c:pt>
                <c:pt idx="494">
                  <c:v>2017.5</c:v>
                </c:pt>
                <c:pt idx="495">
                  <c:v>2017.5833333333301</c:v>
                </c:pt>
                <c:pt idx="496">
                  <c:v>2017.6666666666599</c:v>
                </c:pt>
                <c:pt idx="497">
                  <c:v>2017.75</c:v>
                </c:pt>
                <c:pt idx="498">
                  <c:v>2017.8333333333301</c:v>
                </c:pt>
                <c:pt idx="499">
                  <c:v>2017.9166666666599</c:v>
                </c:pt>
                <c:pt idx="500">
                  <c:v>2018</c:v>
                </c:pt>
                <c:pt idx="501">
                  <c:v>2018.0833333333301</c:v>
                </c:pt>
                <c:pt idx="502">
                  <c:v>2018.1666666665999</c:v>
                </c:pt>
                <c:pt idx="503">
                  <c:v>2018.25</c:v>
                </c:pt>
                <c:pt idx="504">
                  <c:v>2018.3333333333301</c:v>
                </c:pt>
                <c:pt idx="505">
                  <c:v>2018.4166666666599</c:v>
                </c:pt>
                <c:pt idx="506">
                  <c:v>2018.5</c:v>
                </c:pt>
                <c:pt idx="507">
                  <c:v>2018.5833333333301</c:v>
                </c:pt>
                <c:pt idx="508">
                  <c:v>2018.6666666666599</c:v>
                </c:pt>
                <c:pt idx="509">
                  <c:v>2018.75</c:v>
                </c:pt>
                <c:pt idx="510">
                  <c:v>2018.8333333333301</c:v>
                </c:pt>
                <c:pt idx="511">
                  <c:v>2018.9166666666599</c:v>
                </c:pt>
                <c:pt idx="512">
                  <c:v>2019</c:v>
                </c:pt>
                <c:pt idx="513">
                  <c:v>2019.0833333333301</c:v>
                </c:pt>
                <c:pt idx="514">
                  <c:v>2019.1666666665999</c:v>
                </c:pt>
                <c:pt idx="515">
                  <c:v>2019.25</c:v>
                </c:pt>
                <c:pt idx="516">
                  <c:v>2019.3333333333301</c:v>
                </c:pt>
                <c:pt idx="517">
                  <c:v>2019.4166666666599</c:v>
                </c:pt>
                <c:pt idx="518">
                  <c:v>2019.5</c:v>
                </c:pt>
                <c:pt idx="519">
                  <c:v>2019.5833333333301</c:v>
                </c:pt>
                <c:pt idx="520">
                  <c:v>2019.6666666666599</c:v>
                </c:pt>
                <c:pt idx="521">
                  <c:v>2019.75</c:v>
                </c:pt>
                <c:pt idx="522">
                  <c:v>2019.8333333333301</c:v>
                </c:pt>
                <c:pt idx="523">
                  <c:v>2019.9166666666599</c:v>
                </c:pt>
                <c:pt idx="524">
                  <c:v>2020</c:v>
                </c:pt>
                <c:pt idx="525">
                  <c:v>2020.0833333333301</c:v>
                </c:pt>
                <c:pt idx="526">
                  <c:v>2020.1666666665999</c:v>
                </c:pt>
                <c:pt idx="527">
                  <c:v>2020.25</c:v>
                </c:pt>
                <c:pt idx="528">
                  <c:v>2020.3333333333301</c:v>
                </c:pt>
                <c:pt idx="529">
                  <c:v>2020.4166666666599</c:v>
                </c:pt>
                <c:pt idx="530">
                  <c:v>2020.5</c:v>
                </c:pt>
                <c:pt idx="531">
                  <c:v>2020.5833333333301</c:v>
                </c:pt>
                <c:pt idx="532">
                  <c:v>2020.6666666666599</c:v>
                </c:pt>
                <c:pt idx="533">
                  <c:v>2020.75</c:v>
                </c:pt>
                <c:pt idx="534">
                  <c:v>2020.8333333333301</c:v>
                </c:pt>
                <c:pt idx="535">
                  <c:v>2020.9166666666599</c:v>
                </c:pt>
              </c:numCache>
            </c:numRef>
          </c:xVal>
          <c:yVal>
            <c:numRef>
              <c:f>Лист1!$U$12:$U$546</c:f>
              <c:numCache>
                <c:formatCode>\О\с\н\о\в\н\о\й</c:formatCode>
                <c:ptCount val="535"/>
                <c:pt idx="0">
                  <c:v>1.01</c:v>
                </c:pt>
                <c:pt idx="1">
                  <c:v>1</c:v>
                </c:pt>
                <c:pt idx="2">
                  <c:v>0.99</c:v>
                </c:pt>
                <c:pt idx="3">
                  <c:v>0.98</c:v>
                </c:pt>
                <c:pt idx="4">
                  <c:v>0.97</c:v>
                </c:pt>
                <c:pt idx="5">
                  <c:v>0.96</c:v>
                </c:pt>
                <c:pt idx="6">
                  <c:v>0.95</c:v>
                </c:pt>
                <c:pt idx="7">
                  <c:v>0.95</c:v>
                </c:pt>
                <c:pt idx="8">
                  <c:v>0.94</c:v>
                </c:pt>
                <c:pt idx="9">
                  <c:v>0.94</c:v>
                </c:pt>
                <c:pt idx="10">
                  <c:v>0.94</c:v>
                </c:pt>
                <c:pt idx="11">
                  <c:v>0.94</c:v>
                </c:pt>
                <c:pt idx="12">
                  <c:v>0.95</c:v>
                </c:pt>
                <c:pt idx="13">
                  <c:v>0.95</c:v>
                </c:pt>
                <c:pt idx="14">
                  <c:v>0.96</c:v>
                </c:pt>
                <c:pt idx="15">
                  <c:v>0.96</c:v>
                </c:pt>
                <c:pt idx="16">
                  <c:v>0.98</c:v>
                </c:pt>
                <c:pt idx="17">
                  <c:v>0.99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0.99</c:v>
                </c:pt>
                <c:pt idx="22">
                  <c:v>0.98</c:v>
                </c:pt>
                <c:pt idx="23">
                  <c:v>0.96</c:v>
                </c:pt>
                <c:pt idx="24">
                  <c:v>0.92</c:v>
                </c:pt>
                <c:pt idx="25">
                  <c:v>0.89</c:v>
                </c:pt>
                <c:pt idx="26">
                  <c:v>0.86</c:v>
                </c:pt>
                <c:pt idx="27">
                  <c:v>0.82</c:v>
                </c:pt>
                <c:pt idx="28">
                  <c:v>0.78</c:v>
                </c:pt>
                <c:pt idx="29">
                  <c:v>0.75</c:v>
                </c:pt>
                <c:pt idx="30">
                  <c:v>0.71</c:v>
                </c:pt>
                <c:pt idx="31">
                  <c:v>0.67</c:v>
                </c:pt>
                <c:pt idx="32">
                  <c:v>0.63</c:v>
                </c:pt>
                <c:pt idx="33">
                  <c:v>0.59</c:v>
                </c:pt>
                <c:pt idx="34">
                  <c:v>0.56000000000000005</c:v>
                </c:pt>
                <c:pt idx="35">
                  <c:v>0.52</c:v>
                </c:pt>
                <c:pt idx="36">
                  <c:v>0.48</c:v>
                </c:pt>
                <c:pt idx="37">
                  <c:v>0.44</c:v>
                </c:pt>
                <c:pt idx="38">
                  <c:v>0.39</c:v>
                </c:pt>
                <c:pt idx="39">
                  <c:v>0.34</c:v>
                </c:pt>
                <c:pt idx="40">
                  <c:v>0.28999999999999998</c:v>
                </c:pt>
                <c:pt idx="41">
                  <c:v>0.23</c:v>
                </c:pt>
                <c:pt idx="42">
                  <c:v>0.17</c:v>
                </c:pt>
                <c:pt idx="43">
                  <c:v>0.1</c:v>
                </c:pt>
                <c:pt idx="44">
                  <c:v>0.01</c:v>
                </c:pt>
                <c:pt idx="45">
                  <c:v>-0.05</c:v>
                </c:pt>
                <c:pt idx="46">
                  <c:v>-0.11</c:v>
                </c:pt>
                <c:pt idx="47">
                  <c:v>-0.2</c:v>
                </c:pt>
                <c:pt idx="48">
                  <c:v>-0.26</c:v>
                </c:pt>
                <c:pt idx="49">
                  <c:v>-0.31</c:v>
                </c:pt>
                <c:pt idx="50">
                  <c:v>-0.36</c:v>
                </c:pt>
                <c:pt idx="51">
                  <c:v>-0.4</c:v>
                </c:pt>
                <c:pt idx="52">
                  <c:v>-0.44</c:v>
                </c:pt>
                <c:pt idx="53">
                  <c:v>-0.47</c:v>
                </c:pt>
                <c:pt idx="54">
                  <c:v>-0.49</c:v>
                </c:pt>
                <c:pt idx="55">
                  <c:v>-0.51</c:v>
                </c:pt>
                <c:pt idx="56">
                  <c:v>-0.52</c:v>
                </c:pt>
                <c:pt idx="57">
                  <c:v>-0.53</c:v>
                </c:pt>
                <c:pt idx="58">
                  <c:v>-0.53</c:v>
                </c:pt>
                <c:pt idx="59">
                  <c:v>-0.53</c:v>
                </c:pt>
                <c:pt idx="60">
                  <c:v>-0.53</c:v>
                </c:pt>
                <c:pt idx="61">
                  <c:v>-0.53</c:v>
                </c:pt>
                <c:pt idx="62">
                  <c:v>-0.53</c:v>
                </c:pt>
                <c:pt idx="63">
                  <c:v>-0.52</c:v>
                </c:pt>
                <c:pt idx="64">
                  <c:v>-0.52</c:v>
                </c:pt>
                <c:pt idx="65">
                  <c:v>-0.52</c:v>
                </c:pt>
                <c:pt idx="66">
                  <c:v>-0.53</c:v>
                </c:pt>
                <c:pt idx="67">
                  <c:v>-0.53</c:v>
                </c:pt>
                <c:pt idx="68">
                  <c:v>-0.55000000000000004</c:v>
                </c:pt>
                <c:pt idx="69">
                  <c:v>-0.56000000000000005</c:v>
                </c:pt>
                <c:pt idx="70">
                  <c:v>-0.56999999999999995</c:v>
                </c:pt>
                <c:pt idx="71">
                  <c:v>-0.59</c:v>
                </c:pt>
                <c:pt idx="72">
                  <c:v>-0.61</c:v>
                </c:pt>
                <c:pt idx="73">
                  <c:v>-0.63</c:v>
                </c:pt>
                <c:pt idx="74">
                  <c:v>-0.65</c:v>
                </c:pt>
                <c:pt idx="75">
                  <c:v>-0.67</c:v>
                </c:pt>
                <c:pt idx="76">
                  <c:v>-0.69</c:v>
                </c:pt>
                <c:pt idx="77">
                  <c:v>-0.71</c:v>
                </c:pt>
                <c:pt idx="78">
                  <c:v>-0.73</c:v>
                </c:pt>
                <c:pt idx="79">
                  <c:v>-0.76</c:v>
                </c:pt>
                <c:pt idx="80">
                  <c:v>-0.78</c:v>
                </c:pt>
                <c:pt idx="81">
                  <c:v>-0.81</c:v>
                </c:pt>
                <c:pt idx="82">
                  <c:v>-0.84</c:v>
                </c:pt>
                <c:pt idx="83">
                  <c:v>-0.86</c:v>
                </c:pt>
                <c:pt idx="84">
                  <c:v>-0.89</c:v>
                </c:pt>
                <c:pt idx="85">
                  <c:v>-0.92</c:v>
                </c:pt>
                <c:pt idx="86">
                  <c:v>-0.95</c:v>
                </c:pt>
                <c:pt idx="87">
                  <c:v>-0.98</c:v>
                </c:pt>
                <c:pt idx="88">
                  <c:v>-1.01</c:v>
                </c:pt>
                <c:pt idx="89">
                  <c:v>-1.04</c:v>
                </c:pt>
                <c:pt idx="90">
                  <c:v>-1.06</c:v>
                </c:pt>
                <c:pt idx="91">
                  <c:v>-1.0900000000000001</c:v>
                </c:pt>
                <c:pt idx="92">
                  <c:v>-1.1100000000000001</c:v>
                </c:pt>
                <c:pt idx="93">
                  <c:v>-1.1299999999999999</c:v>
                </c:pt>
                <c:pt idx="94">
                  <c:v>-1.1499999999999999</c:v>
                </c:pt>
                <c:pt idx="95">
                  <c:v>-1.17</c:v>
                </c:pt>
                <c:pt idx="96">
                  <c:v>-1.18</c:v>
                </c:pt>
                <c:pt idx="97">
                  <c:v>-1.2</c:v>
                </c:pt>
                <c:pt idx="98">
                  <c:v>-1.21</c:v>
                </c:pt>
                <c:pt idx="99">
                  <c:v>-1.23</c:v>
                </c:pt>
                <c:pt idx="100">
                  <c:v>-1.24</c:v>
                </c:pt>
                <c:pt idx="101">
                  <c:v>-1.26</c:v>
                </c:pt>
                <c:pt idx="102">
                  <c:v>-1.27</c:v>
                </c:pt>
                <c:pt idx="103">
                  <c:v>-1.28</c:v>
                </c:pt>
                <c:pt idx="104">
                  <c:v>-1.29</c:v>
                </c:pt>
                <c:pt idx="105">
                  <c:v>-1.3</c:v>
                </c:pt>
                <c:pt idx="106">
                  <c:v>-1.3</c:v>
                </c:pt>
                <c:pt idx="107">
                  <c:v>-1.31</c:v>
                </c:pt>
                <c:pt idx="108">
                  <c:v>-1.31</c:v>
                </c:pt>
                <c:pt idx="109">
                  <c:v>-1.31</c:v>
                </c:pt>
                <c:pt idx="110">
                  <c:v>-1.31</c:v>
                </c:pt>
                <c:pt idx="111">
                  <c:v>-1.3</c:v>
                </c:pt>
                <c:pt idx="112">
                  <c:v>-1.3</c:v>
                </c:pt>
                <c:pt idx="113">
                  <c:v>-1.3</c:v>
                </c:pt>
                <c:pt idx="114">
                  <c:v>-1.3</c:v>
                </c:pt>
                <c:pt idx="115">
                  <c:v>-1.29</c:v>
                </c:pt>
                <c:pt idx="116">
                  <c:v>-1.29</c:v>
                </c:pt>
                <c:pt idx="117">
                  <c:v>-1.29</c:v>
                </c:pt>
                <c:pt idx="118">
                  <c:v>-1.29</c:v>
                </c:pt>
                <c:pt idx="119">
                  <c:v>-1.29</c:v>
                </c:pt>
                <c:pt idx="120">
                  <c:v>-1.28</c:v>
                </c:pt>
                <c:pt idx="121">
                  <c:v>-1.28</c:v>
                </c:pt>
                <c:pt idx="122">
                  <c:v>-1.28</c:v>
                </c:pt>
                <c:pt idx="123">
                  <c:v>-1.28</c:v>
                </c:pt>
                <c:pt idx="124">
                  <c:v>-1.28</c:v>
                </c:pt>
                <c:pt idx="125">
                  <c:v>-1.27</c:v>
                </c:pt>
                <c:pt idx="126">
                  <c:v>-1.27</c:v>
                </c:pt>
                <c:pt idx="127">
                  <c:v>-1.26</c:v>
                </c:pt>
                <c:pt idx="128">
                  <c:v>-1.25</c:v>
                </c:pt>
                <c:pt idx="129">
                  <c:v>-1.25</c:v>
                </c:pt>
                <c:pt idx="130">
                  <c:v>-1.23</c:v>
                </c:pt>
                <c:pt idx="131">
                  <c:v>-1.22</c:v>
                </c:pt>
                <c:pt idx="132">
                  <c:v>-1.2</c:v>
                </c:pt>
                <c:pt idx="133">
                  <c:v>-1.19</c:v>
                </c:pt>
                <c:pt idx="134">
                  <c:v>-1.17</c:v>
                </c:pt>
                <c:pt idx="135">
                  <c:v>-1.1499999999999999</c:v>
                </c:pt>
                <c:pt idx="136">
                  <c:v>-1.1299999999999999</c:v>
                </c:pt>
                <c:pt idx="137">
                  <c:v>-1.1000000000000001</c:v>
                </c:pt>
                <c:pt idx="138">
                  <c:v>-1.08</c:v>
                </c:pt>
                <c:pt idx="139">
                  <c:v>-1.05</c:v>
                </c:pt>
                <c:pt idx="140">
                  <c:v>-1.03</c:v>
                </c:pt>
                <c:pt idx="141">
                  <c:v>-1</c:v>
                </c:pt>
                <c:pt idx="142">
                  <c:v>-0.97</c:v>
                </c:pt>
                <c:pt idx="143">
                  <c:v>-0.94</c:v>
                </c:pt>
                <c:pt idx="144">
                  <c:v>-0.91</c:v>
                </c:pt>
                <c:pt idx="145">
                  <c:v>-0.87</c:v>
                </c:pt>
                <c:pt idx="146">
                  <c:v>-0.83</c:v>
                </c:pt>
                <c:pt idx="147">
                  <c:v>-0.78</c:v>
                </c:pt>
                <c:pt idx="148">
                  <c:v>-0.74</c:v>
                </c:pt>
                <c:pt idx="149">
                  <c:v>-0.7</c:v>
                </c:pt>
                <c:pt idx="150">
                  <c:v>-0.65</c:v>
                </c:pt>
                <c:pt idx="151">
                  <c:v>-0.61</c:v>
                </c:pt>
                <c:pt idx="152">
                  <c:v>-0.56000000000000005</c:v>
                </c:pt>
                <c:pt idx="153">
                  <c:v>-0.61</c:v>
                </c:pt>
                <c:pt idx="154">
                  <c:v>-0.46</c:v>
                </c:pt>
                <c:pt idx="155">
                  <c:v>-0.42</c:v>
                </c:pt>
                <c:pt idx="156">
                  <c:v>-0.37</c:v>
                </c:pt>
                <c:pt idx="157">
                  <c:v>-0.33</c:v>
                </c:pt>
                <c:pt idx="158">
                  <c:v>-0.28000000000000003</c:v>
                </c:pt>
                <c:pt idx="159">
                  <c:v>-0.23</c:v>
                </c:pt>
                <c:pt idx="160">
                  <c:v>-0.18</c:v>
                </c:pt>
                <c:pt idx="161">
                  <c:v>-0.13</c:v>
                </c:pt>
                <c:pt idx="162">
                  <c:v>-0.09</c:v>
                </c:pt>
                <c:pt idx="163">
                  <c:v>-0.05</c:v>
                </c:pt>
                <c:pt idx="164">
                  <c:v>-0.01</c:v>
                </c:pt>
                <c:pt idx="165">
                  <c:v>0.02</c:v>
                </c:pt>
                <c:pt idx="166">
                  <c:v>0.04</c:v>
                </c:pt>
                <c:pt idx="167">
                  <c:v>0.06</c:v>
                </c:pt>
                <c:pt idx="168">
                  <c:v>7.0000000000000007E-2</c:v>
                </c:pt>
                <c:pt idx="169">
                  <c:v>0.08</c:v>
                </c:pt>
                <c:pt idx="170">
                  <c:v>0.09</c:v>
                </c:pt>
                <c:pt idx="171">
                  <c:v>0.09</c:v>
                </c:pt>
                <c:pt idx="172">
                  <c:v>0.09</c:v>
                </c:pt>
                <c:pt idx="173">
                  <c:v>0.09</c:v>
                </c:pt>
                <c:pt idx="174">
                  <c:v>0.1</c:v>
                </c:pt>
                <c:pt idx="175">
                  <c:v>0.12</c:v>
                </c:pt>
                <c:pt idx="176">
                  <c:v>0.15</c:v>
                </c:pt>
                <c:pt idx="177">
                  <c:v>0.18</c:v>
                </c:pt>
                <c:pt idx="178">
                  <c:v>0.22</c:v>
                </c:pt>
                <c:pt idx="179">
                  <c:v>0.28000000000000003</c:v>
                </c:pt>
                <c:pt idx="180">
                  <c:v>0.33</c:v>
                </c:pt>
                <c:pt idx="181">
                  <c:v>0.4</c:v>
                </c:pt>
                <c:pt idx="182">
                  <c:v>0.46</c:v>
                </c:pt>
                <c:pt idx="183">
                  <c:v>0.53</c:v>
                </c:pt>
                <c:pt idx="184">
                  <c:v>0.62</c:v>
                </c:pt>
                <c:pt idx="185">
                  <c:v>0.68</c:v>
                </c:pt>
                <c:pt idx="186">
                  <c:v>0.74</c:v>
                </c:pt>
                <c:pt idx="187">
                  <c:v>0.8</c:v>
                </c:pt>
                <c:pt idx="188">
                  <c:v>0.84</c:v>
                </c:pt>
                <c:pt idx="189">
                  <c:v>0.89</c:v>
                </c:pt>
                <c:pt idx="190">
                  <c:v>0.93</c:v>
                </c:pt>
                <c:pt idx="191">
                  <c:v>0.96</c:v>
                </c:pt>
                <c:pt idx="192">
                  <c:v>0.99</c:v>
                </c:pt>
                <c:pt idx="193">
                  <c:v>1.01</c:v>
                </c:pt>
                <c:pt idx="194">
                  <c:v>1.03</c:v>
                </c:pt>
                <c:pt idx="195">
                  <c:v>1.04</c:v>
                </c:pt>
                <c:pt idx="196">
                  <c:v>1.05</c:v>
                </c:pt>
                <c:pt idx="197">
                  <c:v>1.06</c:v>
                </c:pt>
                <c:pt idx="198">
                  <c:v>1.06</c:v>
                </c:pt>
                <c:pt idx="199">
                  <c:v>1.06</c:v>
                </c:pt>
                <c:pt idx="200">
                  <c:v>1.05</c:v>
                </c:pt>
                <c:pt idx="201">
                  <c:v>1.05</c:v>
                </c:pt>
                <c:pt idx="202">
                  <c:v>1.04</c:v>
                </c:pt>
                <c:pt idx="203">
                  <c:v>1.06</c:v>
                </c:pt>
                <c:pt idx="204">
                  <c:v>1.01</c:v>
                </c:pt>
                <c:pt idx="205">
                  <c:v>1</c:v>
                </c:pt>
                <c:pt idx="206">
                  <c:v>0.99</c:v>
                </c:pt>
                <c:pt idx="207">
                  <c:v>0.99</c:v>
                </c:pt>
                <c:pt idx="208">
                  <c:v>0.99</c:v>
                </c:pt>
                <c:pt idx="209">
                  <c:v>0.99</c:v>
                </c:pt>
                <c:pt idx="210">
                  <c:v>1</c:v>
                </c:pt>
                <c:pt idx="211">
                  <c:v>1</c:v>
                </c:pt>
                <c:pt idx="212">
                  <c:v>1.01</c:v>
                </c:pt>
                <c:pt idx="213">
                  <c:v>1.01</c:v>
                </c:pt>
                <c:pt idx="214">
                  <c:v>1.02</c:v>
                </c:pt>
                <c:pt idx="215">
                  <c:v>1.03</c:v>
                </c:pt>
                <c:pt idx="216">
                  <c:v>1.03</c:v>
                </c:pt>
                <c:pt idx="217">
                  <c:v>1.03</c:v>
                </c:pt>
                <c:pt idx="218">
                  <c:v>1.04</c:v>
                </c:pt>
                <c:pt idx="219">
                  <c:v>1.04</c:v>
                </c:pt>
                <c:pt idx="220">
                  <c:v>1.04</c:v>
                </c:pt>
                <c:pt idx="221">
                  <c:v>1.04</c:v>
                </c:pt>
                <c:pt idx="222">
                  <c:v>1.04</c:v>
                </c:pt>
                <c:pt idx="223">
                  <c:v>1.04</c:v>
                </c:pt>
                <c:pt idx="224">
                  <c:v>1.04</c:v>
                </c:pt>
                <c:pt idx="225">
                  <c:v>1.03</c:v>
                </c:pt>
                <c:pt idx="226">
                  <c:v>1.03</c:v>
                </c:pt>
                <c:pt idx="227">
                  <c:v>1.03</c:v>
                </c:pt>
                <c:pt idx="228">
                  <c:v>1.02</c:v>
                </c:pt>
                <c:pt idx="229">
                  <c:v>1.02</c:v>
                </c:pt>
                <c:pt idx="230">
                  <c:v>1.01</c:v>
                </c:pt>
                <c:pt idx="231">
                  <c:v>1</c:v>
                </c:pt>
                <c:pt idx="232">
                  <c:v>0.99</c:v>
                </c:pt>
                <c:pt idx="233">
                  <c:v>0.99</c:v>
                </c:pt>
                <c:pt idx="234">
                  <c:v>0.98</c:v>
                </c:pt>
                <c:pt idx="235">
                  <c:v>0.97</c:v>
                </c:pt>
                <c:pt idx="236">
                  <c:v>0.96</c:v>
                </c:pt>
                <c:pt idx="237">
                  <c:v>0.95</c:v>
                </c:pt>
                <c:pt idx="238">
                  <c:v>0.94</c:v>
                </c:pt>
                <c:pt idx="239">
                  <c:v>0.94</c:v>
                </c:pt>
                <c:pt idx="240">
                  <c:v>0.93</c:v>
                </c:pt>
                <c:pt idx="241">
                  <c:v>0.93</c:v>
                </c:pt>
                <c:pt idx="242">
                  <c:v>0.93</c:v>
                </c:pt>
                <c:pt idx="243">
                  <c:v>0.93</c:v>
                </c:pt>
                <c:pt idx="244">
                  <c:v>0.93</c:v>
                </c:pt>
                <c:pt idx="245">
                  <c:v>0.93</c:v>
                </c:pt>
                <c:pt idx="246">
                  <c:v>0.93</c:v>
                </c:pt>
                <c:pt idx="247">
                  <c:v>0.92</c:v>
                </c:pt>
                <c:pt idx="248">
                  <c:v>0.92</c:v>
                </c:pt>
                <c:pt idx="249">
                  <c:v>0.92</c:v>
                </c:pt>
                <c:pt idx="250">
                  <c:v>0.91</c:v>
                </c:pt>
                <c:pt idx="251">
                  <c:v>0.9</c:v>
                </c:pt>
                <c:pt idx="252">
                  <c:v>0.89</c:v>
                </c:pt>
                <c:pt idx="253">
                  <c:v>0.88</c:v>
                </c:pt>
                <c:pt idx="254">
                  <c:v>0.86</c:v>
                </c:pt>
                <c:pt idx="255">
                  <c:v>0.84</c:v>
                </c:pt>
                <c:pt idx="256">
                  <c:v>0.83</c:v>
                </c:pt>
                <c:pt idx="257">
                  <c:v>0.81</c:v>
                </c:pt>
                <c:pt idx="258">
                  <c:v>0.79</c:v>
                </c:pt>
                <c:pt idx="259">
                  <c:v>0.77</c:v>
                </c:pt>
                <c:pt idx="260">
                  <c:v>0.76</c:v>
                </c:pt>
                <c:pt idx="261">
                  <c:v>0.74</c:v>
                </c:pt>
                <c:pt idx="262">
                  <c:v>0.73</c:v>
                </c:pt>
                <c:pt idx="263">
                  <c:v>0.72</c:v>
                </c:pt>
                <c:pt idx="264">
                  <c:v>0.71</c:v>
                </c:pt>
                <c:pt idx="265">
                  <c:v>0.7</c:v>
                </c:pt>
                <c:pt idx="266">
                  <c:v>0.69</c:v>
                </c:pt>
                <c:pt idx="267">
                  <c:v>0.68</c:v>
                </c:pt>
                <c:pt idx="268">
                  <c:v>0.65</c:v>
                </c:pt>
                <c:pt idx="269">
                  <c:v>0.64</c:v>
                </c:pt>
                <c:pt idx="270">
                  <c:v>0.62</c:v>
                </c:pt>
                <c:pt idx="271">
                  <c:v>0.59</c:v>
                </c:pt>
                <c:pt idx="272">
                  <c:v>0.55000000000000004</c:v>
                </c:pt>
                <c:pt idx="273">
                  <c:v>0.51</c:v>
                </c:pt>
                <c:pt idx="274">
                  <c:v>0.47</c:v>
                </c:pt>
                <c:pt idx="275">
                  <c:v>0.43</c:v>
                </c:pt>
                <c:pt idx="276">
                  <c:v>0.38</c:v>
                </c:pt>
                <c:pt idx="277">
                  <c:v>0.31</c:v>
                </c:pt>
                <c:pt idx="278">
                  <c:v>0.26</c:v>
                </c:pt>
                <c:pt idx="279">
                  <c:v>0.21</c:v>
                </c:pt>
                <c:pt idx="280">
                  <c:v>0.17</c:v>
                </c:pt>
                <c:pt idx="281">
                  <c:v>0.13</c:v>
                </c:pt>
                <c:pt idx="282">
                  <c:v>0.09</c:v>
                </c:pt>
                <c:pt idx="283">
                  <c:v>0.06</c:v>
                </c:pt>
                <c:pt idx="284">
                  <c:v>0.03</c:v>
                </c:pt>
                <c:pt idx="285">
                  <c:v>0</c:v>
                </c:pt>
                <c:pt idx="286">
                  <c:v>-0.03</c:v>
                </c:pt>
                <c:pt idx="287">
                  <c:v>-0.05</c:v>
                </c:pt>
                <c:pt idx="288">
                  <c:v>-7.0000000000000007E-2</c:v>
                </c:pt>
                <c:pt idx="289">
                  <c:v>-0.09</c:v>
                </c:pt>
                <c:pt idx="290">
                  <c:v>-0.12</c:v>
                </c:pt>
                <c:pt idx="291">
                  <c:v>-0.14000000000000001</c:v>
                </c:pt>
                <c:pt idx="292">
                  <c:v>-0.17</c:v>
                </c:pt>
                <c:pt idx="293">
                  <c:v>-0.2</c:v>
                </c:pt>
                <c:pt idx="294">
                  <c:v>-0.23</c:v>
                </c:pt>
                <c:pt idx="295">
                  <c:v>-0.26</c:v>
                </c:pt>
                <c:pt idx="296">
                  <c:v>-0.3</c:v>
                </c:pt>
                <c:pt idx="297">
                  <c:v>-0.32</c:v>
                </c:pt>
                <c:pt idx="298">
                  <c:v>-0.35</c:v>
                </c:pt>
                <c:pt idx="299">
                  <c:v>-0.38</c:v>
                </c:pt>
                <c:pt idx="300">
                  <c:v>-0.4</c:v>
                </c:pt>
                <c:pt idx="301">
                  <c:v>-0.42</c:v>
                </c:pt>
                <c:pt idx="302">
                  <c:v>-0.44</c:v>
                </c:pt>
                <c:pt idx="303">
                  <c:v>-0.45</c:v>
                </c:pt>
                <c:pt idx="304">
                  <c:v>-0.45</c:v>
                </c:pt>
                <c:pt idx="305">
                  <c:v>-0.46</c:v>
                </c:pt>
                <c:pt idx="306">
                  <c:v>-0.46</c:v>
                </c:pt>
                <c:pt idx="307">
                  <c:v>-0.46</c:v>
                </c:pt>
                <c:pt idx="308">
                  <c:v>-0.46</c:v>
                </c:pt>
                <c:pt idx="309">
                  <c:v>-0.46</c:v>
                </c:pt>
                <c:pt idx="310">
                  <c:v>-0.45</c:v>
                </c:pt>
                <c:pt idx="311">
                  <c:v>-0.45</c:v>
                </c:pt>
                <c:pt idx="312">
                  <c:v>-0.44</c:v>
                </c:pt>
                <c:pt idx="313">
                  <c:v>-0.43</c:v>
                </c:pt>
                <c:pt idx="314">
                  <c:v>-0.43</c:v>
                </c:pt>
                <c:pt idx="315">
                  <c:v>-0.43</c:v>
                </c:pt>
                <c:pt idx="316">
                  <c:v>-0.43</c:v>
                </c:pt>
                <c:pt idx="317">
                  <c:v>-0.43</c:v>
                </c:pt>
                <c:pt idx="318">
                  <c:v>-0.44</c:v>
                </c:pt>
                <c:pt idx="319">
                  <c:v>-0.45</c:v>
                </c:pt>
                <c:pt idx="320">
                  <c:v>-0.46</c:v>
                </c:pt>
                <c:pt idx="321">
                  <c:v>-0.48</c:v>
                </c:pt>
                <c:pt idx="322">
                  <c:v>-0.49</c:v>
                </c:pt>
                <c:pt idx="323">
                  <c:v>-0.52</c:v>
                </c:pt>
                <c:pt idx="324">
                  <c:v>-0.54</c:v>
                </c:pt>
                <c:pt idx="325">
                  <c:v>-0.56999999999999995</c:v>
                </c:pt>
                <c:pt idx="326">
                  <c:v>-0.59</c:v>
                </c:pt>
                <c:pt idx="327">
                  <c:v>-0.61</c:v>
                </c:pt>
                <c:pt idx="328">
                  <c:v>-0.62</c:v>
                </c:pt>
                <c:pt idx="329">
                  <c:v>-0.64</c:v>
                </c:pt>
                <c:pt idx="330">
                  <c:v>-0.64</c:v>
                </c:pt>
                <c:pt idx="331">
                  <c:v>-0.65</c:v>
                </c:pt>
                <c:pt idx="332">
                  <c:v>-0.65</c:v>
                </c:pt>
                <c:pt idx="333">
                  <c:v>-0.65</c:v>
                </c:pt>
                <c:pt idx="334">
                  <c:v>-0.64</c:v>
                </c:pt>
                <c:pt idx="335">
                  <c:v>-0.63</c:v>
                </c:pt>
                <c:pt idx="336">
                  <c:v>-0.62</c:v>
                </c:pt>
                <c:pt idx="337">
                  <c:v>-0.61</c:v>
                </c:pt>
                <c:pt idx="338">
                  <c:v>-0.6</c:v>
                </c:pt>
                <c:pt idx="339">
                  <c:v>-0.59</c:v>
                </c:pt>
                <c:pt idx="340">
                  <c:v>-0.56999999999999995</c:v>
                </c:pt>
                <c:pt idx="341">
                  <c:v>-0.56000000000000005</c:v>
                </c:pt>
                <c:pt idx="342">
                  <c:v>-0.55000000000000004</c:v>
                </c:pt>
                <c:pt idx="343">
                  <c:v>-0.54</c:v>
                </c:pt>
                <c:pt idx="344">
                  <c:v>-0.54</c:v>
                </c:pt>
                <c:pt idx="345">
                  <c:v>-0.53</c:v>
                </c:pt>
                <c:pt idx="346">
                  <c:v>-0.53</c:v>
                </c:pt>
                <c:pt idx="347">
                  <c:v>-0.52</c:v>
                </c:pt>
                <c:pt idx="348">
                  <c:v>-0.52</c:v>
                </c:pt>
                <c:pt idx="349">
                  <c:v>-0.52</c:v>
                </c:pt>
                <c:pt idx="350">
                  <c:v>-0.52</c:v>
                </c:pt>
                <c:pt idx="351">
                  <c:v>-0.52</c:v>
                </c:pt>
                <c:pt idx="352">
                  <c:v>-0.52</c:v>
                </c:pt>
                <c:pt idx="353">
                  <c:v>-0.53</c:v>
                </c:pt>
                <c:pt idx="354">
                  <c:v>-0.53</c:v>
                </c:pt>
                <c:pt idx="355">
                  <c:v>-0.54</c:v>
                </c:pt>
                <c:pt idx="356">
                  <c:v>-0.54</c:v>
                </c:pt>
                <c:pt idx="357">
                  <c:v>-0.55000000000000004</c:v>
                </c:pt>
                <c:pt idx="358">
                  <c:v>-0.56000000000000005</c:v>
                </c:pt>
                <c:pt idx="359">
                  <c:v>-0.56999999999999995</c:v>
                </c:pt>
                <c:pt idx="360">
                  <c:v>-0.57999999999999996</c:v>
                </c:pt>
                <c:pt idx="361">
                  <c:v>-0.57999999999999996</c:v>
                </c:pt>
                <c:pt idx="362">
                  <c:v>-0.59</c:v>
                </c:pt>
                <c:pt idx="363">
                  <c:v>-0.6</c:v>
                </c:pt>
                <c:pt idx="364">
                  <c:v>-0.6</c:v>
                </c:pt>
                <c:pt idx="365">
                  <c:v>-0.61</c:v>
                </c:pt>
                <c:pt idx="366">
                  <c:v>-0.61</c:v>
                </c:pt>
                <c:pt idx="367">
                  <c:v>-0.61</c:v>
                </c:pt>
                <c:pt idx="368">
                  <c:v>-0.61</c:v>
                </c:pt>
                <c:pt idx="369">
                  <c:v>-0.6</c:v>
                </c:pt>
                <c:pt idx="370">
                  <c:v>-0.6</c:v>
                </c:pt>
                <c:pt idx="371">
                  <c:v>-0.59</c:v>
                </c:pt>
                <c:pt idx="372">
                  <c:v>-0.57999999999999996</c:v>
                </c:pt>
                <c:pt idx="373">
                  <c:v>-0.56999999999999995</c:v>
                </c:pt>
                <c:pt idx="374">
                  <c:v>-0.56000000000000005</c:v>
                </c:pt>
                <c:pt idx="375">
                  <c:v>-0.55000000000000004</c:v>
                </c:pt>
                <c:pt idx="376">
                  <c:v>-0.54</c:v>
                </c:pt>
                <c:pt idx="377">
                  <c:v>-0.54</c:v>
                </c:pt>
                <c:pt idx="378">
                  <c:v>-0.53</c:v>
                </c:pt>
                <c:pt idx="379">
                  <c:v>-0.53</c:v>
                </c:pt>
                <c:pt idx="380">
                  <c:v>-0.53</c:v>
                </c:pt>
                <c:pt idx="381">
                  <c:v>-0.53</c:v>
                </c:pt>
                <c:pt idx="382">
                  <c:v>-0.54</c:v>
                </c:pt>
                <c:pt idx="383">
                  <c:v>-0.54</c:v>
                </c:pt>
                <c:pt idx="384">
                  <c:v>-0.54</c:v>
                </c:pt>
                <c:pt idx="385">
                  <c:v>-0.55000000000000004</c:v>
                </c:pt>
                <c:pt idx="386">
                  <c:v>-0.55000000000000004</c:v>
                </c:pt>
                <c:pt idx="387">
                  <c:v>-0.55000000000000004</c:v>
                </c:pt>
                <c:pt idx="388">
                  <c:v>-0.55000000000000004</c:v>
                </c:pt>
                <c:pt idx="389">
                  <c:v>-0.55000000000000004</c:v>
                </c:pt>
                <c:pt idx="390">
                  <c:v>-0.54</c:v>
                </c:pt>
                <c:pt idx="391">
                  <c:v>-0.54</c:v>
                </c:pt>
                <c:pt idx="392">
                  <c:v>-0.53</c:v>
                </c:pt>
                <c:pt idx="393">
                  <c:v>-0.52</c:v>
                </c:pt>
                <c:pt idx="394">
                  <c:v>-0.51</c:v>
                </c:pt>
                <c:pt idx="395">
                  <c:v>-0.5</c:v>
                </c:pt>
                <c:pt idx="396">
                  <c:v>-0.5</c:v>
                </c:pt>
                <c:pt idx="397">
                  <c:v>-0.49</c:v>
                </c:pt>
                <c:pt idx="398">
                  <c:v>-0.49</c:v>
                </c:pt>
                <c:pt idx="399">
                  <c:v>-0.49</c:v>
                </c:pt>
                <c:pt idx="400">
                  <c:v>-0.49</c:v>
                </c:pt>
                <c:pt idx="401">
                  <c:v>-0.48</c:v>
                </c:pt>
                <c:pt idx="402">
                  <c:v>-0.48</c:v>
                </c:pt>
                <c:pt idx="403">
                  <c:v>-0.48</c:v>
                </c:pt>
                <c:pt idx="404">
                  <c:v>-0.48</c:v>
                </c:pt>
                <c:pt idx="405">
                  <c:v>-0.47</c:v>
                </c:pt>
                <c:pt idx="406">
                  <c:v>-0.46</c:v>
                </c:pt>
                <c:pt idx="407">
                  <c:v>-0.45</c:v>
                </c:pt>
                <c:pt idx="408">
                  <c:v>-0.44</c:v>
                </c:pt>
                <c:pt idx="409">
                  <c:v>-0.43</c:v>
                </c:pt>
                <c:pt idx="410">
                  <c:v>-0.41</c:v>
                </c:pt>
                <c:pt idx="411">
                  <c:v>-0.39</c:v>
                </c:pt>
                <c:pt idx="412">
                  <c:v>-0.37</c:v>
                </c:pt>
                <c:pt idx="413">
                  <c:v>-0.35</c:v>
                </c:pt>
                <c:pt idx="414">
                  <c:v>-0.33</c:v>
                </c:pt>
                <c:pt idx="415">
                  <c:v>-0.31</c:v>
                </c:pt>
                <c:pt idx="416">
                  <c:v>-0.3</c:v>
                </c:pt>
                <c:pt idx="417">
                  <c:v>-0.28999999999999998</c:v>
                </c:pt>
                <c:pt idx="418">
                  <c:v>-0.28000000000000003</c:v>
                </c:pt>
                <c:pt idx="419">
                  <c:v>-0.28000000000000003</c:v>
                </c:pt>
                <c:pt idx="420">
                  <c:v>-0.28000000000000003</c:v>
                </c:pt>
                <c:pt idx="421">
                  <c:v>-0.28000000000000003</c:v>
                </c:pt>
                <c:pt idx="422">
                  <c:v>-0.28000000000000003</c:v>
                </c:pt>
                <c:pt idx="423">
                  <c:v>-0.28000000000000003</c:v>
                </c:pt>
                <c:pt idx="424">
                  <c:v>-0.28999999999999998</c:v>
                </c:pt>
                <c:pt idx="425">
                  <c:v>-0.28999999999999998</c:v>
                </c:pt>
                <c:pt idx="426">
                  <c:v>-0.28000000000000003</c:v>
                </c:pt>
                <c:pt idx="427">
                  <c:v>-0.28000000000000003</c:v>
                </c:pt>
                <c:pt idx="428">
                  <c:v>-0.27</c:v>
                </c:pt>
                <c:pt idx="429">
                  <c:v>-0.25</c:v>
                </c:pt>
                <c:pt idx="430">
                  <c:v>-0.24</c:v>
                </c:pt>
                <c:pt idx="431">
                  <c:v>-0.22</c:v>
                </c:pt>
                <c:pt idx="432">
                  <c:v>-0.2</c:v>
                </c:pt>
                <c:pt idx="433">
                  <c:v>-0.18</c:v>
                </c:pt>
                <c:pt idx="434">
                  <c:v>-0.16</c:v>
                </c:pt>
                <c:pt idx="435">
                  <c:v>-0.13</c:v>
                </c:pt>
                <c:pt idx="436">
                  <c:v>-0.11</c:v>
                </c:pt>
                <c:pt idx="437">
                  <c:v>-0.09</c:v>
                </c:pt>
                <c:pt idx="438">
                  <c:v>-7.0000000000000007E-2</c:v>
                </c:pt>
                <c:pt idx="439">
                  <c:v>-0.05</c:v>
                </c:pt>
                <c:pt idx="440">
                  <c:v>-0.03</c:v>
                </c:pt>
                <c:pt idx="441">
                  <c:v>-0.01</c:v>
                </c:pt>
                <c:pt idx="442">
                  <c:v>0.01</c:v>
                </c:pt>
                <c:pt idx="443">
                  <c:v>0.02</c:v>
                </c:pt>
                <c:pt idx="444">
                  <c:v>0.03</c:v>
                </c:pt>
                <c:pt idx="445">
                  <c:v>0.04</c:v>
                </c:pt>
                <c:pt idx="446">
                  <c:v>0.05</c:v>
                </c:pt>
                <c:pt idx="447">
                  <c:v>0.06</c:v>
                </c:pt>
                <c:pt idx="448">
                  <c:v>0.06</c:v>
                </c:pt>
                <c:pt idx="449">
                  <c:v>0.06</c:v>
                </c:pt>
                <c:pt idx="450">
                  <c:v>0.06</c:v>
                </c:pt>
                <c:pt idx="451">
                  <c:v>0.06</c:v>
                </c:pt>
                <c:pt idx="452">
                  <c:v>0.06</c:v>
                </c:pt>
                <c:pt idx="453">
                  <c:v>0.06</c:v>
                </c:pt>
                <c:pt idx="454">
                  <c:v>0.06</c:v>
                </c:pt>
                <c:pt idx="455">
                  <c:v>7.0000000000000007E-2</c:v>
                </c:pt>
                <c:pt idx="456">
                  <c:v>7.0000000000000007E-2</c:v>
                </c:pt>
                <c:pt idx="457">
                  <c:v>0.09</c:v>
                </c:pt>
                <c:pt idx="458">
                  <c:v>0.11</c:v>
                </c:pt>
                <c:pt idx="459">
                  <c:v>0.13</c:v>
                </c:pt>
                <c:pt idx="460">
                  <c:v>0.15</c:v>
                </c:pt>
                <c:pt idx="461">
                  <c:v>0.18</c:v>
                </c:pt>
                <c:pt idx="462">
                  <c:v>0.21</c:v>
                </c:pt>
                <c:pt idx="463">
                  <c:v>0.24</c:v>
                </c:pt>
                <c:pt idx="464">
                  <c:v>0.27</c:v>
                </c:pt>
                <c:pt idx="465">
                  <c:v>0.3</c:v>
                </c:pt>
                <c:pt idx="466">
                  <c:v>0.33</c:v>
                </c:pt>
                <c:pt idx="467">
                  <c:v>0.35</c:v>
                </c:pt>
                <c:pt idx="468">
                  <c:v>0.38</c:v>
                </c:pt>
                <c:pt idx="469">
                  <c:v>0.41</c:v>
                </c:pt>
                <c:pt idx="470">
                  <c:v>0.43</c:v>
                </c:pt>
                <c:pt idx="471">
                  <c:v>0.46</c:v>
                </c:pt>
                <c:pt idx="472">
                  <c:v>0.48</c:v>
                </c:pt>
                <c:pt idx="473">
                  <c:v>0.49</c:v>
                </c:pt>
                <c:pt idx="474">
                  <c:v>0.51</c:v>
                </c:pt>
                <c:pt idx="475">
                  <c:v>0.52</c:v>
                </c:pt>
                <c:pt idx="476">
                  <c:v>0.53</c:v>
                </c:pt>
                <c:pt idx="477">
                  <c:v>0.53</c:v>
                </c:pt>
                <c:pt idx="478">
                  <c:v>0.53</c:v>
                </c:pt>
                <c:pt idx="479">
                  <c:v>0.53</c:v>
                </c:pt>
                <c:pt idx="480">
                  <c:v>0.53</c:v>
                </c:pt>
                <c:pt idx="481">
                  <c:v>0.53</c:v>
                </c:pt>
                <c:pt idx="482">
                  <c:v>0.53</c:v>
                </c:pt>
                <c:pt idx="483">
                  <c:v>0.53</c:v>
                </c:pt>
                <c:pt idx="484">
                  <c:v>0.53</c:v>
                </c:pt>
                <c:pt idx="485">
                  <c:v>0.54</c:v>
                </c:pt>
                <c:pt idx="486">
                  <c:v>0.55000000000000004</c:v>
                </c:pt>
                <c:pt idx="487">
                  <c:v>0.55000000000000004</c:v>
                </c:pt>
                <c:pt idx="488">
                  <c:v>0.56000000000000005</c:v>
                </c:pt>
                <c:pt idx="489">
                  <c:v>0.56999999999999995</c:v>
                </c:pt>
                <c:pt idx="490">
                  <c:v>0.57999999999999996</c:v>
                </c:pt>
                <c:pt idx="491">
                  <c:v>0.59</c:v>
                </c:pt>
                <c:pt idx="492">
                  <c:v>0.6</c:v>
                </c:pt>
                <c:pt idx="493">
                  <c:v>0.61</c:v>
                </c:pt>
                <c:pt idx="494">
                  <c:v>0.62</c:v>
                </c:pt>
                <c:pt idx="495">
                  <c:v>0.63</c:v>
                </c:pt>
                <c:pt idx="496">
                  <c:v>0.63</c:v>
                </c:pt>
                <c:pt idx="497">
                  <c:v>0.64</c:v>
                </c:pt>
                <c:pt idx="498">
                  <c:v>0.64</c:v>
                </c:pt>
                <c:pt idx="499">
                  <c:v>0.64</c:v>
                </c:pt>
                <c:pt idx="500">
                  <c:v>0.64</c:v>
                </c:pt>
                <c:pt idx="501">
                  <c:v>0.64</c:v>
                </c:pt>
                <c:pt idx="502">
                  <c:v>0.64</c:v>
                </c:pt>
                <c:pt idx="503">
                  <c:v>0.64</c:v>
                </c:pt>
                <c:pt idx="504">
                  <c:v>0.64</c:v>
                </c:pt>
                <c:pt idx="505">
                  <c:v>0.64</c:v>
                </c:pt>
                <c:pt idx="506">
                  <c:v>0.64</c:v>
                </c:pt>
                <c:pt idx="507">
                  <c:v>0.64</c:v>
                </c:pt>
                <c:pt idx="508">
                  <c:v>0.63</c:v>
                </c:pt>
                <c:pt idx="509">
                  <c:v>0.64</c:v>
                </c:pt>
                <c:pt idx="510">
                  <c:v>0.64</c:v>
                </c:pt>
                <c:pt idx="511">
                  <c:v>0.64</c:v>
                </c:pt>
                <c:pt idx="512">
                  <c:v>0.64</c:v>
                </c:pt>
                <c:pt idx="513">
                  <c:v>0.64</c:v>
                </c:pt>
                <c:pt idx="514">
                  <c:v>0.64</c:v>
                </c:pt>
                <c:pt idx="515">
                  <c:v>0.64</c:v>
                </c:pt>
                <c:pt idx="516">
                  <c:v>0.64</c:v>
                </c:pt>
                <c:pt idx="517">
                  <c:v>0.63</c:v>
                </c:pt>
                <c:pt idx="518">
                  <c:v>0.63</c:v>
                </c:pt>
                <c:pt idx="519">
                  <c:v>0.62</c:v>
                </c:pt>
                <c:pt idx="520">
                  <c:v>0.61</c:v>
                </c:pt>
                <c:pt idx="521">
                  <c:v>0.6</c:v>
                </c:pt>
                <c:pt idx="522">
                  <c:v>0.59</c:v>
                </c:pt>
                <c:pt idx="523">
                  <c:v>0.57999999999999996</c:v>
                </c:pt>
                <c:pt idx="524">
                  <c:v>0.56999999999999995</c:v>
                </c:pt>
                <c:pt idx="525">
                  <c:v>0.56000000000000005</c:v>
                </c:pt>
                <c:pt idx="526">
                  <c:v>0.56000000000000005</c:v>
                </c:pt>
                <c:pt idx="527">
                  <c:v>0.55000000000000004</c:v>
                </c:pt>
                <c:pt idx="528">
                  <c:v>0.55000000000000004</c:v>
                </c:pt>
                <c:pt idx="529">
                  <c:v>0.54</c:v>
                </c:pt>
              </c:numCache>
            </c:numRef>
          </c:yVal>
          <c:smooth val="0"/>
        </c:ser>
        <c:ser>
          <c:idx val="1"/>
          <c:order val="1"/>
          <c:tx>
            <c:v>2</c:v>
          </c:tx>
          <c:spPr>
            <a:ln w="19050">
              <a:solidFill>
                <a:srgbClr val="002060"/>
              </a:solidFill>
            </a:ln>
          </c:spPr>
          <c:marker>
            <c:symbol val="none"/>
          </c:marker>
          <c:xVal>
            <c:numRef>
              <c:f>Лист1!$M$12:$M$546</c:f>
              <c:numCache>
                <c:formatCode>0.000</c:formatCode>
                <c:ptCount val="535"/>
                <c:pt idx="0">
                  <c:v>1976.3333333333328</c:v>
                </c:pt>
                <c:pt idx="1">
                  <c:v>1976.4166666666661</c:v>
                </c:pt>
                <c:pt idx="2">
                  <c:v>1976.4999999999995</c:v>
                </c:pt>
                <c:pt idx="3">
                  <c:v>1976.5833333333328</c:v>
                </c:pt>
                <c:pt idx="4">
                  <c:v>1976.6666666666661</c:v>
                </c:pt>
                <c:pt idx="5">
                  <c:v>1976.7499999999995</c:v>
                </c:pt>
                <c:pt idx="6">
                  <c:v>1976.8333333333328</c:v>
                </c:pt>
                <c:pt idx="7">
                  <c:v>1976.9166666666661</c:v>
                </c:pt>
                <c:pt idx="8">
                  <c:v>1976.9999999999995</c:v>
                </c:pt>
                <c:pt idx="9">
                  <c:v>1977.0833333333328</c:v>
                </c:pt>
                <c:pt idx="10">
                  <c:v>1977.1666666666661</c:v>
                </c:pt>
                <c:pt idx="11">
                  <c:v>1977.2499999999993</c:v>
                </c:pt>
                <c:pt idx="12">
                  <c:v>1977.3333333333328</c:v>
                </c:pt>
                <c:pt idx="13">
                  <c:v>1977.4166666666661</c:v>
                </c:pt>
                <c:pt idx="14">
                  <c:v>1977.4999999999993</c:v>
                </c:pt>
                <c:pt idx="15">
                  <c:v>1977.5833333333328</c:v>
                </c:pt>
                <c:pt idx="16">
                  <c:v>1977.6666666666661</c:v>
                </c:pt>
                <c:pt idx="17">
                  <c:v>1977.7499999999993</c:v>
                </c:pt>
                <c:pt idx="18">
                  <c:v>1977.8333333333328</c:v>
                </c:pt>
                <c:pt idx="19">
                  <c:v>1977.9166666666661</c:v>
                </c:pt>
                <c:pt idx="20">
                  <c:v>1977.9999999999993</c:v>
                </c:pt>
                <c:pt idx="21">
                  <c:v>1978.0833333333328</c:v>
                </c:pt>
                <c:pt idx="22">
                  <c:v>1978.1666666666661</c:v>
                </c:pt>
                <c:pt idx="23">
                  <c:v>1978.2499999999993</c:v>
                </c:pt>
                <c:pt idx="24">
                  <c:v>1978.3333333333326</c:v>
                </c:pt>
                <c:pt idx="25">
                  <c:v>1978.4166666666661</c:v>
                </c:pt>
                <c:pt idx="26">
                  <c:v>1978.4999999999993</c:v>
                </c:pt>
                <c:pt idx="27">
                  <c:v>1978.5833333333326</c:v>
                </c:pt>
                <c:pt idx="28">
                  <c:v>1978.6666666666661</c:v>
                </c:pt>
                <c:pt idx="29">
                  <c:v>1978.7499999999993</c:v>
                </c:pt>
                <c:pt idx="30">
                  <c:v>1978.8333333333326</c:v>
                </c:pt>
                <c:pt idx="31">
                  <c:v>1978.9166666666661</c:v>
                </c:pt>
                <c:pt idx="32">
                  <c:v>1978.9999999999993</c:v>
                </c:pt>
                <c:pt idx="33">
                  <c:v>1979.0833333333326</c:v>
                </c:pt>
                <c:pt idx="34">
                  <c:v>1979.1666666666661</c:v>
                </c:pt>
                <c:pt idx="35">
                  <c:v>1979.2499999999993</c:v>
                </c:pt>
                <c:pt idx="36">
                  <c:v>1979.3333333333326</c:v>
                </c:pt>
                <c:pt idx="37">
                  <c:v>1979.4166666666661</c:v>
                </c:pt>
                <c:pt idx="38">
                  <c:v>1979.4999999999993</c:v>
                </c:pt>
                <c:pt idx="39">
                  <c:v>1979.5833333333326</c:v>
                </c:pt>
                <c:pt idx="40">
                  <c:v>1979.6666666666661</c:v>
                </c:pt>
                <c:pt idx="41">
                  <c:v>1979.7499999999993</c:v>
                </c:pt>
                <c:pt idx="42">
                  <c:v>1979.8333333333326</c:v>
                </c:pt>
                <c:pt idx="43">
                  <c:v>1979.9166666666658</c:v>
                </c:pt>
                <c:pt idx="44">
                  <c:v>1979.9999999999993</c:v>
                </c:pt>
                <c:pt idx="45">
                  <c:v>1980.0833333333326</c:v>
                </c:pt>
                <c:pt idx="46">
                  <c:v>1980.1666666666658</c:v>
                </c:pt>
                <c:pt idx="47">
                  <c:v>1980.2499999999993</c:v>
                </c:pt>
                <c:pt idx="48">
                  <c:v>1980.3333333333326</c:v>
                </c:pt>
                <c:pt idx="49">
                  <c:v>1980.4166666666658</c:v>
                </c:pt>
                <c:pt idx="50">
                  <c:v>1980.4999999999993</c:v>
                </c:pt>
                <c:pt idx="51">
                  <c:v>1980.5833333333326</c:v>
                </c:pt>
                <c:pt idx="52">
                  <c:v>1980.6666666666658</c:v>
                </c:pt>
                <c:pt idx="53">
                  <c:v>1980.7499999999993</c:v>
                </c:pt>
                <c:pt idx="54">
                  <c:v>1980.8333333333326</c:v>
                </c:pt>
                <c:pt idx="55">
                  <c:v>1980.9166666666658</c:v>
                </c:pt>
                <c:pt idx="56">
                  <c:v>1980.9999999999991</c:v>
                </c:pt>
                <c:pt idx="57">
                  <c:v>1981.0833333333326</c:v>
                </c:pt>
                <c:pt idx="58">
                  <c:v>1981.1666666666658</c:v>
                </c:pt>
                <c:pt idx="59">
                  <c:v>1981.2499999999991</c:v>
                </c:pt>
                <c:pt idx="60">
                  <c:v>1981.3333333333326</c:v>
                </c:pt>
                <c:pt idx="61">
                  <c:v>1981.4166666666658</c:v>
                </c:pt>
                <c:pt idx="62">
                  <c:v>1981.4999999999991</c:v>
                </c:pt>
                <c:pt idx="63">
                  <c:v>1981.5833333333326</c:v>
                </c:pt>
                <c:pt idx="64">
                  <c:v>1981.6666666666658</c:v>
                </c:pt>
                <c:pt idx="65">
                  <c:v>1981.7499999999991</c:v>
                </c:pt>
                <c:pt idx="66">
                  <c:v>1981.8333333333326</c:v>
                </c:pt>
                <c:pt idx="67">
                  <c:v>1981.9166666666658</c:v>
                </c:pt>
                <c:pt idx="68">
                  <c:v>1981.9999999999991</c:v>
                </c:pt>
                <c:pt idx="69">
                  <c:v>1982.0833333333326</c:v>
                </c:pt>
                <c:pt idx="70">
                  <c:v>1982.1666666666658</c:v>
                </c:pt>
                <c:pt idx="71">
                  <c:v>1982.2499999999991</c:v>
                </c:pt>
                <c:pt idx="72">
                  <c:v>1982.3333333333326</c:v>
                </c:pt>
                <c:pt idx="73">
                  <c:v>1982.4166666666658</c:v>
                </c:pt>
                <c:pt idx="74">
                  <c:v>1982.4999999999991</c:v>
                </c:pt>
                <c:pt idx="75">
                  <c:v>1982.5833333333323</c:v>
                </c:pt>
                <c:pt idx="76">
                  <c:v>1982.6666666666658</c:v>
                </c:pt>
                <c:pt idx="77">
                  <c:v>1982.7499999999991</c:v>
                </c:pt>
                <c:pt idx="78">
                  <c:v>1982.8333333333323</c:v>
                </c:pt>
                <c:pt idx="79">
                  <c:v>1982.9166666666658</c:v>
                </c:pt>
                <c:pt idx="80">
                  <c:v>1982.9999999999991</c:v>
                </c:pt>
                <c:pt idx="81">
                  <c:v>1983.0833333333323</c:v>
                </c:pt>
                <c:pt idx="82">
                  <c:v>1983.1666666666658</c:v>
                </c:pt>
                <c:pt idx="83">
                  <c:v>1983.2499999999991</c:v>
                </c:pt>
                <c:pt idx="84">
                  <c:v>1983.3333333333323</c:v>
                </c:pt>
                <c:pt idx="85">
                  <c:v>1983.4166666666658</c:v>
                </c:pt>
                <c:pt idx="86">
                  <c:v>1983.4999999999991</c:v>
                </c:pt>
                <c:pt idx="87">
                  <c:v>1983.5833333333323</c:v>
                </c:pt>
                <c:pt idx="88">
                  <c:v>1983.6666666666656</c:v>
                </c:pt>
                <c:pt idx="89">
                  <c:v>1983.7499999999991</c:v>
                </c:pt>
                <c:pt idx="90">
                  <c:v>1983.8333333333323</c:v>
                </c:pt>
                <c:pt idx="91">
                  <c:v>1983.9166666666656</c:v>
                </c:pt>
                <c:pt idx="92">
                  <c:v>1983.9999999999991</c:v>
                </c:pt>
                <c:pt idx="93">
                  <c:v>1984.0833333333323</c:v>
                </c:pt>
                <c:pt idx="94">
                  <c:v>1984.1666666666656</c:v>
                </c:pt>
                <c:pt idx="95">
                  <c:v>1984.2499999999991</c:v>
                </c:pt>
                <c:pt idx="96">
                  <c:v>1984.3333333333323</c:v>
                </c:pt>
                <c:pt idx="97">
                  <c:v>1984.4166666666656</c:v>
                </c:pt>
                <c:pt idx="98">
                  <c:v>1984.4999999999991</c:v>
                </c:pt>
                <c:pt idx="99">
                  <c:v>1984.5833333333323</c:v>
                </c:pt>
                <c:pt idx="100">
                  <c:v>1984.6666666666656</c:v>
                </c:pt>
                <c:pt idx="101">
                  <c:v>1984.7499999999991</c:v>
                </c:pt>
                <c:pt idx="102">
                  <c:v>1984.8333333333323</c:v>
                </c:pt>
                <c:pt idx="103">
                  <c:v>1984.9166666666656</c:v>
                </c:pt>
                <c:pt idx="104">
                  <c:v>1984.9999999999991</c:v>
                </c:pt>
                <c:pt idx="105">
                  <c:v>1985.0833333333323</c:v>
                </c:pt>
                <c:pt idx="106">
                  <c:v>1985.1666666666656</c:v>
                </c:pt>
                <c:pt idx="107">
                  <c:v>1985.2499999999989</c:v>
                </c:pt>
                <c:pt idx="108">
                  <c:v>1985.3333333333323</c:v>
                </c:pt>
                <c:pt idx="109">
                  <c:v>1985.4166666666656</c:v>
                </c:pt>
                <c:pt idx="110">
                  <c:v>1985.4999999999989</c:v>
                </c:pt>
                <c:pt idx="111">
                  <c:v>1985.5833333333323</c:v>
                </c:pt>
                <c:pt idx="112">
                  <c:v>1985.6666666666656</c:v>
                </c:pt>
                <c:pt idx="113">
                  <c:v>1985.7499999999989</c:v>
                </c:pt>
                <c:pt idx="114">
                  <c:v>1985.8333333333323</c:v>
                </c:pt>
                <c:pt idx="115">
                  <c:v>1985.9166666666656</c:v>
                </c:pt>
                <c:pt idx="116">
                  <c:v>1985.9999999999989</c:v>
                </c:pt>
                <c:pt idx="117">
                  <c:v>1986.0833333333323</c:v>
                </c:pt>
                <c:pt idx="118">
                  <c:v>1986.1666666666656</c:v>
                </c:pt>
                <c:pt idx="119">
                  <c:v>1986.2499999999989</c:v>
                </c:pt>
                <c:pt idx="120">
                  <c:v>1986.3333333333321</c:v>
                </c:pt>
                <c:pt idx="121">
                  <c:v>1986.4166666666656</c:v>
                </c:pt>
                <c:pt idx="122">
                  <c:v>1986.4999999999989</c:v>
                </c:pt>
                <c:pt idx="123">
                  <c:v>1986.5833333333321</c:v>
                </c:pt>
                <c:pt idx="124">
                  <c:v>1986.6666666666656</c:v>
                </c:pt>
                <c:pt idx="125">
                  <c:v>1986.7499999999989</c:v>
                </c:pt>
                <c:pt idx="126">
                  <c:v>1986.8333333333321</c:v>
                </c:pt>
                <c:pt idx="127">
                  <c:v>1986.9166666666656</c:v>
                </c:pt>
                <c:pt idx="128">
                  <c:v>1986.9999999999989</c:v>
                </c:pt>
                <c:pt idx="129">
                  <c:v>1987.0833333333321</c:v>
                </c:pt>
                <c:pt idx="130">
                  <c:v>1987.1666666666656</c:v>
                </c:pt>
                <c:pt idx="131">
                  <c:v>1987.2499999999989</c:v>
                </c:pt>
                <c:pt idx="132">
                  <c:v>1987.3333333333321</c:v>
                </c:pt>
                <c:pt idx="133">
                  <c:v>1987.4166666666656</c:v>
                </c:pt>
                <c:pt idx="134">
                  <c:v>1987.4999999999989</c:v>
                </c:pt>
                <c:pt idx="135">
                  <c:v>1987.5833333333321</c:v>
                </c:pt>
                <c:pt idx="136">
                  <c:v>1987.6666666666656</c:v>
                </c:pt>
                <c:pt idx="137">
                  <c:v>1987.7499999999989</c:v>
                </c:pt>
                <c:pt idx="138">
                  <c:v>1987.8333333333321</c:v>
                </c:pt>
                <c:pt idx="139">
                  <c:v>1987.9166666666654</c:v>
                </c:pt>
                <c:pt idx="140">
                  <c:v>1987.9999999999989</c:v>
                </c:pt>
                <c:pt idx="141">
                  <c:v>1988.0833333333321</c:v>
                </c:pt>
                <c:pt idx="142">
                  <c:v>1988.1666666666654</c:v>
                </c:pt>
                <c:pt idx="143">
                  <c:v>1988.2499999999989</c:v>
                </c:pt>
                <c:pt idx="144">
                  <c:v>1988.3333333333321</c:v>
                </c:pt>
                <c:pt idx="145">
                  <c:v>1988.4166666666654</c:v>
                </c:pt>
                <c:pt idx="146">
                  <c:v>1988.4999999999989</c:v>
                </c:pt>
                <c:pt idx="147">
                  <c:v>1988.5833333333321</c:v>
                </c:pt>
                <c:pt idx="148">
                  <c:v>1988.6666666666654</c:v>
                </c:pt>
                <c:pt idx="149">
                  <c:v>1988.7499999999989</c:v>
                </c:pt>
                <c:pt idx="150">
                  <c:v>1988.8333333333321</c:v>
                </c:pt>
                <c:pt idx="151">
                  <c:v>1988.9166666666654</c:v>
                </c:pt>
                <c:pt idx="152">
                  <c:v>1988.9999999999986</c:v>
                </c:pt>
                <c:pt idx="153">
                  <c:v>1989.0833333333321</c:v>
                </c:pt>
                <c:pt idx="154">
                  <c:v>1989.1666666666654</c:v>
                </c:pt>
                <c:pt idx="155">
                  <c:v>1989.2499999999986</c:v>
                </c:pt>
                <c:pt idx="156">
                  <c:v>1989.3333333333321</c:v>
                </c:pt>
                <c:pt idx="157">
                  <c:v>1989.4166666666654</c:v>
                </c:pt>
                <c:pt idx="158">
                  <c:v>1989.4999999999986</c:v>
                </c:pt>
                <c:pt idx="159">
                  <c:v>1989.5833333333321</c:v>
                </c:pt>
                <c:pt idx="160">
                  <c:v>1989.6666666666654</c:v>
                </c:pt>
                <c:pt idx="161">
                  <c:v>1989.7499999999986</c:v>
                </c:pt>
                <c:pt idx="162">
                  <c:v>1989.8333333333321</c:v>
                </c:pt>
                <c:pt idx="163">
                  <c:v>1989.9166666666654</c:v>
                </c:pt>
                <c:pt idx="164">
                  <c:v>1989.9999999999986</c:v>
                </c:pt>
                <c:pt idx="165">
                  <c:v>1990.0833333333321</c:v>
                </c:pt>
                <c:pt idx="166">
                  <c:v>1990.1666666666654</c:v>
                </c:pt>
                <c:pt idx="167">
                  <c:v>1990.2499999999986</c:v>
                </c:pt>
                <c:pt idx="168">
                  <c:v>1990.3333333333321</c:v>
                </c:pt>
                <c:pt idx="169">
                  <c:v>1990.4166666666654</c:v>
                </c:pt>
                <c:pt idx="170">
                  <c:v>1990.4999999999986</c:v>
                </c:pt>
                <c:pt idx="171">
                  <c:v>1990.5833333333319</c:v>
                </c:pt>
                <c:pt idx="172">
                  <c:v>1990.6666666666654</c:v>
                </c:pt>
                <c:pt idx="173">
                  <c:v>1990.7499999999986</c:v>
                </c:pt>
                <c:pt idx="174">
                  <c:v>1990.8333333333319</c:v>
                </c:pt>
                <c:pt idx="175">
                  <c:v>1990.9166666666654</c:v>
                </c:pt>
                <c:pt idx="176">
                  <c:v>1990.9999999999986</c:v>
                </c:pt>
                <c:pt idx="177">
                  <c:v>1991.0833333333319</c:v>
                </c:pt>
                <c:pt idx="178">
                  <c:v>1991.1666666666654</c:v>
                </c:pt>
                <c:pt idx="179">
                  <c:v>1991.2499999999986</c:v>
                </c:pt>
                <c:pt idx="180">
                  <c:v>1991.3333333333319</c:v>
                </c:pt>
                <c:pt idx="181">
                  <c:v>1991.4166666666654</c:v>
                </c:pt>
                <c:pt idx="182">
                  <c:v>1991.4999999999986</c:v>
                </c:pt>
                <c:pt idx="183">
                  <c:v>1991.5833333333319</c:v>
                </c:pt>
                <c:pt idx="184">
                  <c:v>1991.6666666666652</c:v>
                </c:pt>
                <c:pt idx="185">
                  <c:v>1991.7499999999986</c:v>
                </c:pt>
                <c:pt idx="186">
                  <c:v>1991.8333333333319</c:v>
                </c:pt>
                <c:pt idx="187">
                  <c:v>1991.9166666666652</c:v>
                </c:pt>
                <c:pt idx="188">
                  <c:v>1991.9999999999986</c:v>
                </c:pt>
                <c:pt idx="189">
                  <c:v>1992.0833333333319</c:v>
                </c:pt>
                <c:pt idx="190">
                  <c:v>1992.1666666666652</c:v>
                </c:pt>
                <c:pt idx="191">
                  <c:v>1992.2499999999986</c:v>
                </c:pt>
                <c:pt idx="192">
                  <c:v>1992.3333333333319</c:v>
                </c:pt>
                <c:pt idx="193">
                  <c:v>1992.4166666666652</c:v>
                </c:pt>
                <c:pt idx="194">
                  <c:v>1992.4999999999986</c:v>
                </c:pt>
                <c:pt idx="195">
                  <c:v>1992.5833333333319</c:v>
                </c:pt>
                <c:pt idx="196">
                  <c:v>1992.6666666666652</c:v>
                </c:pt>
                <c:pt idx="197">
                  <c:v>1992.7499999999986</c:v>
                </c:pt>
                <c:pt idx="198">
                  <c:v>1992.8333333333319</c:v>
                </c:pt>
                <c:pt idx="199">
                  <c:v>1992.9166666666652</c:v>
                </c:pt>
                <c:pt idx="200">
                  <c:v>1992.9999999999986</c:v>
                </c:pt>
                <c:pt idx="201">
                  <c:v>1993.0833333333319</c:v>
                </c:pt>
                <c:pt idx="202">
                  <c:v>1993.1666666666652</c:v>
                </c:pt>
                <c:pt idx="203">
                  <c:v>1993.2499999999984</c:v>
                </c:pt>
                <c:pt idx="204">
                  <c:v>1993.3333333333319</c:v>
                </c:pt>
                <c:pt idx="205">
                  <c:v>1993.4166666666652</c:v>
                </c:pt>
                <c:pt idx="206">
                  <c:v>1993.4999999999984</c:v>
                </c:pt>
                <c:pt idx="207">
                  <c:v>1993.5833333333319</c:v>
                </c:pt>
                <c:pt idx="208">
                  <c:v>1993.6666666666652</c:v>
                </c:pt>
                <c:pt idx="209">
                  <c:v>1993.7499999999984</c:v>
                </c:pt>
                <c:pt idx="210">
                  <c:v>1993.8333333333319</c:v>
                </c:pt>
                <c:pt idx="211">
                  <c:v>1993.9166666666652</c:v>
                </c:pt>
                <c:pt idx="212">
                  <c:v>1993.9999999999984</c:v>
                </c:pt>
                <c:pt idx="213">
                  <c:v>1994.0833333333319</c:v>
                </c:pt>
                <c:pt idx="214">
                  <c:v>1994.1666666666652</c:v>
                </c:pt>
                <c:pt idx="215">
                  <c:v>1994.2499999999984</c:v>
                </c:pt>
                <c:pt idx="216">
                  <c:v>1994.3333333333317</c:v>
                </c:pt>
                <c:pt idx="217">
                  <c:v>1994.4166666666652</c:v>
                </c:pt>
                <c:pt idx="218">
                  <c:v>1994.4999999999984</c:v>
                </c:pt>
                <c:pt idx="219">
                  <c:v>1994.5833333333317</c:v>
                </c:pt>
                <c:pt idx="220">
                  <c:v>1994.6666666666652</c:v>
                </c:pt>
                <c:pt idx="221">
                  <c:v>1994.7499999999984</c:v>
                </c:pt>
                <c:pt idx="222">
                  <c:v>1994.8333333333317</c:v>
                </c:pt>
                <c:pt idx="223">
                  <c:v>1994.9166666666652</c:v>
                </c:pt>
                <c:pt idx="224">
                  <c:v>1994.9999999999984</c:v>
                </c:pt>
                <c:pt idx="225">
                  <c:v>1995.0833333333317</c:v>
                </c:pt>
                <c:pt idx="226">
                  <c:v>1995.1666666666652</c:v>
                </c:pt>
                <c:pt idx="227">
                  <c:v>1995.2499999999984</c:v>
                </c:pt>
                <c:pt idx="228">
                  <c:v>1995.3333333333317</c:v>
                </c:pt>
                <c:pt idx="229">
                  <c:v>1995.4166666666652</c:v>
                </c:pt>
                <c:pt idx="230">
                  <c:v>1995.4999999999984</c:v>
                </c:pt>
                <c:pt idx="231">
                  <c:v>1995.5833333333317</c:v>
                </c:pt>
                <c:pt idx="232">
                  <c:v>1995.6666666666652</c:v>
                </c:pt>
                <c:pt idx="233">
                  <c:v>1995.7499999999984</c:v>
                </c:pt>
                <c:pt idx="234">
                  <c:v>1995.8333333333317</c:v>
                </c:pt>
                <c:pt idx="235">
                  <c:v>1995.9166666666649</c:v>
                </c:pt>
                <c:pt idx="236">
                  <c:v>1995.9999999999984</c:v>
                </c:pt>
                <c:pt idx="237">
                  <c:v>1996.0833333333317</c:v>
                </c:pt>
                <c:pt idx="238">
                  <c:v>1996.1666666666649</c:v>
                </c:pt>
                <c:pt idx="239">
                  <c:v>1996.2499999999984</c:v>
                </c:pt>
                <c:pt idx="240">
                  <c:v>1996.3333333333317</c:v>
                </c:pt>
                <c:pt idx="241">
                  <c:v>1996.4166666666649</c:v>
                </c:pt>
                <c:pt idx="242">
                  <c:v>1996.4999999999984</c:v>
                </c:pt>
                <c:pt idx="243">
                  <c:v>1996.5833333333317</c:v>
                </c:pt>
                <c:pt idx="244">
                  <c:v>1996.6666666666649</c:v>
                </c:pt>
                <c:pt idx="245">
                  <c:v>1996.7499999999984</c:v>
                </c:pt>
                <c:pt idx="246">
                  <c:v>1996.8333333333317</c:v>
                </c:pt>
                <c:pt idx="247">
                  <c:v>1996.9166666666649</c:v>
                </c:pt>
                <c:pt idx="248">
                  <c:v>1996.9999999999982</c:v>
                </c:pt>
                <c:pt idx="249">
                  <c:v>1997.0833333333317</c:v>
                </c:pt>
                <c:pt idx="250">
                  <c:v>1997.1666666666649</c:v>
                </c:pt>
                <c:pt idx="251">
                  <c:v>1997.2499999999982</c:v>
                </c:pt>
                <c:pt idx="252">
                  <c:v>1997.3333333333317</c:v>
                </c:pt>
                <c:pt idx="253">
                  <c:v>1997.4166666666649</c:v>
                </c:pt>
                <c:pt idx="254">
                  <c:v>1997.4999999999982</c:v>
                </c:pt>
                <c:pt idx="255">
                  <c:v>1997.5833333333317</c:v>
                </c:pt>
                <c:pt idx="256">
                  <c:v>1997.6666666666649</c:v>
                </c:pt>
                <c:pt idx="257">
                  <c:v>1997.7499999999982</c:v>
                </c:pt>
                <c:pt idx="258">
                  <c:v>1997.8333333333317</c:v>
                </c:pt>
                <c:pt idx="259">
                  <c:v>1997.9166666666649</c:v>
                </c:pt>
                <c:pt idx="260">
                  <c:v>1997.9999999999982</c:v>
                </c:pt>
                <c:pt idx="261">
                  <c:v>1998.0833333333317</c:v>
                </c:pt>
                <c:pt idx="262">
                  <c:v>1998.1666666666649</c:v>
                </c:pt>
                <c:pt idx="263">
                  <c:v>1998.2499999999982</c:v>
                </c:pt>
                <c:pt idx="264">
                  <c:v>1998.3333333333317</c:v>
                </c:pt>
                <c:pt idx="265">
                  <c:v>1998.4166666666649</c:v>
                </c:pt>
                <c:pt idx="266">
                  <c:v>1998.4999999999982</c:v>
                </c:pt>
                <c:pt idx="267">
                  <c:v>1998.5833333333314</c:v>
                </c:pt>
                <c:pt idx="268">
                  <c:v>1998.6666666666649</c:v>
                </c:pt>
                <c:pt idx="269">
                  <c:v>1998.7499999999982</c:v>
                </c:pt>
                <c:pt idx="270">
                  <c:v>1998.8333333333314</c:v>
                </c:pt>
                <c:pt idx="271">
                  <c:v>1998.9166666666649</c:v>
                </c:pt>
                <c:pt idx="272">
                  <c:v>1998.9999999999982</c:v>
                </c:pt>
                <c:pt idx="273">
                  <c:v>1999.0833333333314</c:v>
                </c:pt>
                <c:pt idx="274">
                  <c:v>1999.1666666666649</c:v>
                </c:pt>
                <c:pt idx="275">
                  <c:v>1999.2499999999982</c:v>
                </c:pt>
                <c:pt idx="276">
                  <c:v>1999.3333333333314</c:v>
                </c:pt>
                <c:pt idx="277">
                  <c:v>1999.4166666666649</c:v>
                </c:pt>
                <c:pt idx="278">
                  <c:v>1999.4999999999982</c:v>
                </c:pt>
                <c:pt idx="279">
                  <c:v>1999.5833333333314</c:v>
                </c:pt>
                <c:pt idx="280">
                  <c:v>1999.6666666666647</c:v>
                </c:pt>
                <c:pt idx="281">
                  <c:v>1999.7499999999982</c:v>
                </c:pt>
                <c:pt idx="282">
                  <c:v>1999.8333333333314</c:v>
                </c:pt>
                <c:pt idx="283">
                  <c:v>1999.9166666666647</c:v>
                </c:pt>
                <c:pt idx="284">
                  <c:v>1999.9999999999982</c:v>
                </c:pt>
                <c:pt idx="285">
                  <c:v>2000.0833333333314</c:v>
                </c:pt>
                <c:pt idx="286">
                  <c:v>2000.1666666666649</c:v>
                </c:pt>
                <c:pt idx="287">
                  <c:v>2000.2499999999982</c:v>
                </c:pt>
                <c:pt idx="288">
                  <c:v>2000.3333333333314</c:v>
                </c:pt>
                <c:pt idx="289">
                  <c:v>2000.4166666666649</c:v>
                </c:pt>
                <c:pt idx="290">
                  <c:v>2000.4999999999982</c:v>
                </c:pt>
                <c:pt idx="291">
                  <c:v>2000.5833333333314</c:v>
                </c:pt>
                <c:pt idx="292">
                  <c:v>2000.6666666666647</c:v>
                </c:pt>
                <c:pt idx="293">
                  <c:v>2000.7499999999982</c:v>
                </c:pt>
                <c:pt idx="294">
                  <c:v>2000.8333333333314</c:v>
                </c:pt>
                <c:pt idx="295">
                  <c:v>2000.9166666666647</c:v>
                </c:pt>
                <c:pt idx="296">
                  <c:v>2000.9999999999982</c:v>
                </c:pt>
                <c:pt idx="297">
                  <c:v>2001.0833333333314</c:v>
                </c:pt>
                <c:pt idx="298">
                  <c:v>2001.1666666666649</c:v>
                </c:pt>
                <c:pt idx="299">
                  <c:v>2001.2499999999982</c:v>
                </c:pt>
                <c:pt idx="300">
                  <c:v>2001.3333333333314</c:v>
                </c:pt>
                <c:pt idx="301">
                  <c:v>2001.4166666666649</c:v>
                </c:pt>
                <c:pt idx="302">
                  <c:v>2001.4999999999982</c:v>
                </c:pt>
                <c:pt idx="303">
                  <c:v>2001.5833333333314</c:v>
                </c:pt>
                <c:pt idx="304">
                  <c:v>2001.6666666666647</c:v>
                </c:pt>
                <c:pt idx="305">
                  <c:v>2001.7499999999982</c:v>
                </c:pt>
                <c:pt idx="306">
                  <c:v>2001.8333333333314</c:v>
                </c:pt>
                <c:pt idx="307">
                  <c:v>2001.9166666666647</c:v>
                </c:pt>
                <c:pt idx="308">
                  <c:v>2001.9999999999982</c:v>
                </c:pt>
                <c:pt idx="309">
                  <c:v>2002.0833333333314</c:v>
                </c:pt>
                <c:pt idx="310">
                  <c:v>2002.1666666666649</c:v>
                </c:pt>
                <c:pt idx="311">
                  <c:v>2002.2499999999982</c:v>
                </c:pt>
                <c:pt idx="312">
                  <c:v>2002.3333333333314</c:v>
                </c:pt>
                <c:pt idx="313">
                  <c:v>2002.4166666666649</c:v>
                </c:pt>
                <c:pt idx="314">
                  <c:v>2002.4999999999982</c:v>
                </c:pt>
                <c:pt idx="315">
                  <c:v>2002.5833333333314</c:v>
                </c:pt>
                <c:pt idx="316">
                  <c:v>2002.6666666666647</c:v>
                </c:pt>
                <c:pt idx="317">
                  <c:v>2002.7499999999982</c:v>
                </c:pt>
                <c:pt idx="318">
                  <c:v>2002.8333333333314</c:v>
                </c:pt>
                <c:pt idx="319">
                  <c:v>2002.9166666666647</c:v>
                </c:pt>
                <c:pt idx="320">
                  <c:v>2002.9999999999982</c:v>
                </c:pt>
                <c:pt idx="321">
                  <c:v>2003.0833333333314</c:v>
                </c:pt>
                <c:pt idx="322">
                  <c:v>2003.1666666666649</c:v>
                </c:pt>
                <c:pt idx="323">
                  <c:v>2003.2499999999982</c:v>
                </c:pt>
                <c:pt idx="324">
                  <c:v>2003.3333333333314</c:v>
                </c:pt>
                <c:pt idx="325">
                  <c:v>2003.4166666666649</c:v>
                </c:pt>
                <c:pt idx="326">
                  <c:v>2003.4999999999982</c:v>
                </c:pt>
                <c:pt idx="327">
                  <c:v>2003.5833333333314</c:v>
                </c:pt>
                <c:pt idx="328">
                  <c:v>2003.6666666666647</c:v>
                </c:pt>
                <c:pt idx="329">
                  <c:v>2003.7499999999982</c:v>
                </c:pt>
                <c:pt idx="330">
                  <c:v>2003.8333333333314</c:v>
                </c:pt>
                <c:pt idx="331">
                  <c:v>2003.9166666666647</c:v>
                </c:pt>
                <c:pt idx="332">
                  <c:v>2004</c:v>
                </c:pt>
                <c:pt idx="333">
                  <c:v>2004.0833333333321</c:v>
                </c:pt>
                <c:pt idx="334">
                  <c:v>2004.1666666666649</c:v>
                </c:pt>
                <c:pt idx="335">
                  <c:v>2004.249999999998</c:v>
                </c:pt>
                <c:pt idx="336">
                  <c:v>2004.333333333331</c:v>
                </c:pt>
                <c:pt idx="337">
                  <c:v>2004.4166666666649</c:v>
                </c:pt>
                <c:pt idx="338">
                  <c:v>2004.499999999998</c:v>
                </c:pt>
                <c:pt idx="339">
                  <c:v>2004.583333333331</c:v>
                </c:pt>
                <c:pt idx="340">
                  <c:v>2004.6666666666649</c:v>
                </c:pt>
                <c:pt idx="341">
                  <c:v>2004.749999999998</c:v>
                </c:pt>
                <c:pt idx="342">
                  <c:v>2004.833333333331</c:v>
                </c:pt>
                <c:pt idx="343">
                  <c:v>2004.9166666666649</c:v>
                </c:pt>
                <c:pt idx="344">
                  <c:v>2005</c:v>
                </c:pt>
                <c:pt idx="345">
                  <c:v>2005.0833333333321</c:v>
                </c:pt>
                <c:pt idx="346">
                  <c:v>2005.1666666666649</c:v>
                </c:pt>
                <c:pt idx="347">
                  <c:v>2005.249999999998</c:v>
                </c:pt>
                <c:pt idx="348">
                  <c:v>2005.333333333331</c:v>
                </c:pt>
                <c:pt idx="349">
                  <c:v>2005.4166666666649</c:v>
                </c:pt>
                <c:pt idx="350">
                  <c:v>2005.499999999998</c:v>
                </c:pt>
                <c:pt idx="351">
                  <c:v>2005.583333333331</c:v>
                </c:pt>
                <c:pt idx="352">
                  <c:v>2005.6666666666649</c:v>
                </c:pt>
                <c:pt idx="353">
                  <c:v>2005.749999999998</c:v>
                </c:pt>
                <c:pt idx="354">
                  <c:v>2005.833333333331</c:v>
                </c:pt>
                <c:pt idx="355">
                  <c:v>2005.9166666666649</c:v>
                </c:pt>
                <c:pt idx="356">
                  <c:v>2006</c:v>
                </c:pt>
                <c:pt idx="357">
                  <c:v>2006.0833333333301</c:v>
                </c:pt>
                <c:pt idx="358">
                  <c:v>2006.1666666665999</c:v>
                </c:pt>
                <c:pt idx="359">
                  <c:v>2006.25</c:v>
                </c:pt>
                <c:pt idx="360">
                  <c:v>2006.3333333333301</c:v>
                </c:pt>
                <c:pt idx="361">
                  <c:v>2006.4166666666599</c:v>
                </c:pt>
                <c:pt idx="362">
                  <c:v>2006.5</c:v>
                </c:pt>
                <c:pt idx="363">
                  <c:v>2006.5833333333301</c:v>
                </c:pt>
                <c:pt idx="364">
                  <c:v>2006.6666666666599</c:v>
                </c:pt>
                <c:pt idx="365">
                  <c:v>2006.75</c:v>
                </c:pt>
                <c:pt idx="366">
                  <c:v>2006.8333333333301</c:v>
                </c:pt>
                <c:pt idx="367">
                  <c:v>2006.9166666666599</c:v>
                </c:pt>
                <c:pt idx="368">
                  <c:v>2007</c:v>
                </c:pt>
                <c:pt idx="369">
                  <c:v>2007.0833333333301</c:v>
                </c:pt>
                <c:pt idx="370">
                  <c:v>2007.1666666665999</c:v>
                </c:pt>
                <c:pt idx="371">
                  <c:v>2007.25</c:v>
                </c:pt>
                <c:pt idx="372">
                  <c:v>2007.3333333333301</c:v>
                </c:pt>
                <c:pt idx="373">
                  <c:v>2007.4166666666599</c:v>
                </c:pt>
                <c:pt idx="374">
                  <c:v>2007.5</c:v>
                </c:pt>
                <c:pt idx="375">
                  <c:v>2007.5833333333301</c:v>
                </c:pt>
                <c:pt idx="376">
                  <c:v>2007.6666666666599</c:v>
                </c:pt>
                <c:pt idx="377">
                  <c:v>2007.75</c:v>
                </c:pt>
                <c:pt idx="378">
                  <c:v>2007.8333333333301</c:v>
                </c:pt>
                <c:pt idx="379">
                  <c:v>2007.9166666666599</c:v>
                </c:pt>
                <c:pt idx="380">
                  <c:v>2008</c:v>
                </c:pt>
                <c:pt idx="381">
                  <c:v>2008.0833333333301</c:v>
                </c:pt>
                <c:pt idx="382">
                  <c:v>2008.1666666665999</c:v>
                </c:pt>
                <c:pt idx="383">
                  <c:v>2008.25</c:v>
                </c:pt>
                <c:pt idx="384">
                  <c:v>2008.3333333333301</c:v>
                </c:pt>
                <c:pt idx="385">
                  <c:v>2008.4166666666599</c:v>
                </c:pt>
                <c:pt idx="386">
                  <c:v>2008.5</c:v>
                </c:pt>
                <c:pt idx="387">
                  <c:v>2008.5833333333301</c:v>
                </c:pt>
                <c:pt idx="388">
                  <c:v>2008.6666666666599</c:v>
                </c:pt>
                <c:pt idx="389">
                  <c:v>2008.75</c:v>
                </c:pt>
                <c:pt idx="390">
                  <c:v>2008.8333333333301</c:v>
                </c:pt>
                <c:pt idx="391">
                  <c:v>2008.9166666666599</c:v>
                </c:pt>
                <c:pt idx="392">
                  <c:v>2009</c:v>
                </c:pt>
                <c:pt idx="393">
                  <c:v>2009.0833333333301</c:v>
                </c:pt>
                <c:pt idx="394">
                  <c:v>2009.1666666665999</c:v>
                </c:pt>
                <c:pt idx="395">
                  <c:v>2009.25</c:v>
                </c:pt>
                <c:pt idx="396">
                  <c:v>2009.3333333333301</c:v>
                </c:pt>
                <c:pt idx="397">
                  <c:v>2009.4166666666599</c:v>
                </c:pt>
                <c:pt idx="398">
                  <c:v>2009.5</c:v>
                </c:pt>
                <c:pt idx="399">
                  <c:v>2009.5833333333301</c:v>
                </c:pt>
                <c:pt idx="400">
                  <c:v>2009.6666666666599</c:v>
                </c:pt>
                <c:pt idx="401">
                  <c:v>2009.75</c:v>
                </c:pt>
                <c:pt idx="402">
                  <c:v>2009.8333333333301</c:v>
                </c:pt>
                <c:pt idx="403">
                  <c:v>2009.9166666666599</c:v>
                </c:pt>
                <c:pt idx="404">
                  <c:v>2010</c:v>
                </c:pt>
                <c:pt idx="405">
                  <c:v>2010.0833333333301</c:v>
                </c:pt>
                <c:pt idx="406">
                  <c:v>2010.1666666665999</c:v>
                </c:pt>
                <c:pt idx="407">
                  <c:v>2010.25</c:v>
                </c:pt>
                <c:pt idx="408">
                  <c:v>2010.3333333333301</c:v>
                </c:pt>
                <c:pt idx="409">
                  <c:v>2010.4166666666599</c:v>
                </c:pt>
                <c:pt idx="410">
                  <c:v>2010.5</c:v>
                </c:pt>
                <c:pt idx="411">
                  <c:v>2010.5833333333301</c:v>
                </c:pt>
                <c:pt idx="412">
                  <c:v>2010.6666666666599</c:v>
                </c:pt>
                <c:pt idx="413">
                  <c:v>2010.75</c:v>
                </c:pt>
                <c:pt idx="414">
                  <c:v>2010.8333333333301</c:v>
                </c:pt>
                <c:pt idx="415">
                  <c:v>2010.9166666666599</c:v>
                </c:pt>
                <c:pt idx="416">
                  <c:v>2011</c:v>
                </c:pt>
                <c:pt idx="417">
                  <c:v>2011.0833333333301</c:v>
                </c:pt>
                <c:pt idx="418">
                  <c:v>2011.1666666665999</c:v>
                </c:pt>
                <c:pt idx="419">
                  <c:v>2011.25</c:v>
                </c:pt>
                <c:pt idx="420">
                  <c:v>2011.3333333333301</c:v>
                </c:pt>
                <c:pt idx="421">
                  <c:v>2011.4166666666599</c:v>
                </c:pt>
                <c:pt idx="422">
                  <c:v>2011.5</c:v>
                </c:pt>
                <c:pt idx="423">
                  <c:v>2011.5833333333301</c:v>
                </c:pt>
                <c:pt idx="424">
                  <c:v>2011.6666666666599</c:v>
                </c:pt>
                <c:pt idx="425">
                  <c:v>2011.75</c:v>
                </c:pt>
                <c:pt idx="426">
                  <c:v>2011.8333333333301</c:v>
                </c:pt>
                <c:pt idx="427">
                  <c:v>2011.9166666666599</c:v>
                </c:pt>
                <c:pt idx="428">
                  <c:v>2012</c:v>
                </c:pt>
                <c:pt idx="429">
                  <c:v>2012.0833333333301</c:v>
                </c:pt>
                <c:pt idx="430">
                  <c:v>2012.1666666665999</c:v>
                </c:pt>
                <c:pt idx="431">
                  <c:v>2012.25</c:v>
                </c:pt>
                <c:pt idx="432">
                  <c:v>2012.3333333333301</c:v>
                </c:pt>
                <c:pt idx="433">
                  <c:v>2012.4166666666599</c:v>
                </c:pt>
                <c:pt idx="434">
                  <c:v>2012.5</c:v>
                </c:pt>
                <c:pt idx="435">
                  <c:v>2012.5833333333301</c:v>
                </c:pt>
                <c:pt idx="436">
                  <c:v>2012.6666666666599</c:v>
                </c:pt>
                <c:pt idx="437">
                  <c:v>2012.75</c:v>
                </c:pt>
                <c:pt idx="438">
                  <c:v>2012.8333333333301</c:v>
                </c:pt>
                <c:pt idx="439">
                  <c:v>2012.9166666666599</c:v>
                </c:pt>
                <c:pt idx="440">
                  <c:v>2013</c:v>
                </c:pt>
                <c:pt idx="441">
                  <c:v>2013.0833333333301</c:v>
                </c:pt>
                <c:pt idx="442">
                  <c:v>2013.1666666665999</c:v>
                </c:pt>
                <c:pt idx="443">
                  <c:v>2013.25</c:v>
                </c:pt>
                <c:pt idx="444">
                  <c:v>2013.3333333333301</c:v>
                </c:pt>
                <c:pt idx="445">
                  <c:v>2013.4166666666599</c:v>
                </c:pt>
                <c:pt idx="446">
                  <c:v>2013.5</c:v>
                </c:pt>
                <c:pt idx="447">
                  <c:v>2013.5833333333301</c:v>
                </c:pt>
                <c:pt idx="448">
                  <c:v>2013.6666666666599</c:v>
                </c:pt>
                <c:pt idx="449">
                  <c:v>2013.75</c:v>
                </c:pt>
                <c:pt idx="450">
                  <c:v>2013.8333333333301</c:v>
                </c:pt>
                <c:pt idx="451">
                  <c:v>2013.9166666666599</c:v>
                </c:pt>
                <c:pt idx="452">
                  <c:v>2014</c:v>
                </c:pt>
                <c:pt idx="453">
                  <c:v>2014.0833333333301</c:v>
                </c:pt>
                <c:pt idx="454">
                  <c:v>2014.1666666665999</c:v>
                </c:pt>
                <c:pt idx="455">
                  <c:v>2014.25</c:v>
                </c:pt>
                <c:pt idx="456">
                  <c:v>2014.3333333333301</c:v>
                </c:pt>
                <c:pt idx="457">
                  <c:v>2014.4166666666599</c:v>
                </c:pt>
                <c:pt idx="458">
                  <c:v>2014.5</c:v>
                </c:pt>
                <c:pt idx="459">
                  <c:v>2014.5833333333301</c:v>
                </c:pt>
                <c:pt idx="460">
                  <c:v>2014.6666666666599</c:v>
                </c:pt>
                <c:pt idx="461">
                  <c:v>2014.75</c:v>
                </c:pt>
                <c:pt idx="462">
                  <c:v>2014.8333333333301</c:v>
                </c:pt>
                <c:pt idx="463">
                  <c:v>2014.9166666666599</c:v>
                </c:pt>
                <c:pt idx="464">
                  <c:v>2015</c:v>
                </c:pt>
                <c:pt idx="465">
                  <c:v>2015.0833333333301</c:v>
                </c:pt>
                <c:pt idx="466">
                  <c:v>2015.1666666665999</c:v>
                </c:pt>
                <c:pt idx="467">
                  <c:v>2015.25</c:v>
                </c:pt>
                <c:pt idx="468">
                  <c:v>2015.3333333333301</c:v>
                </c:pt>
                <c:pt idx="469">
                  <c:v>2015.4166666666599</c:v>
                </c:pt>
                <c:pt idx="470">
                  <c:v>2015.5</c:v>
                </c:pt>
                <c:pt idx="471">
                  <c:v>2015.5833333333301</c:v>
                </c:pt>
                <c:pt idx="472">
                  <c:v>2015.6666666666599</c:v>
                </c:pt>
                <c:pt idx="473">
                  <c:v>2015.75</c:v>
                </c:pt>
                <c:pt idx="474">
                  <c:v>2015.8333333333301</c:v>
                </c:pt>
                <c:pt idx="475">
                  <c:v>2015.9166666666599</c:v>
                </c:pt>
                <c:pt idx="476">
                  <c:v>2016</c:v>
                </c:pt>
                <c:pt idx="477">
                  <c:v>2016.0833333333301</c:v>
                </c:pt>
                <c:pt idx="478">
                  <c:v>2016.1666666665999</c:v>
                </c:pt>
                <c:pt idx="479">
                  <c:v>2016.25</c:v>
                </c:pt>
                <c:pt idx="480">
                  <c:v>2016.3333333333301</c:v>
                </c:pt>
                <c:pt idx="481">
                  <c:v>2016.4166666666599</c:v>
                </c:pt>
                <c:pt idx="482">
                  <c:v>2016.5</c:v>
                </c:pt>
                <c:pt idx="483">
                  <c:v>2016.5833333333301</c:v>
                </c:pt>
                <c:pt idx="484">
                  <c:v>2016.6666666666599</c:v>
                </c:pt>
                <c:pt idx="485">
                  <c:v>2016.75</c:v>
                </c:pt>
                <c:pt idx="486">
                  <c:v>2016.8333333333301</c:v>
                </c:pt>
                <c:pt idx="487">
                  <c:v>2016.9166666666599</c:v>
                </c:pt>
                <c:pt idx="488">
                  <c:v>2017</c:v>
                </c:pt>
                <c:pt idx="489">
                  <c:v>2017.0833333333301</c:v>
                </c:pt>
                <c:pt idx="490">
                  <c:v>2017.1666666665999</c:v>
                </c:pt>
                <c:pt idx="491">
                  <c:v>2017.25</c:v>
                </c:pt>
                <c:pt idx="492">
                  <c:v>2017.3333333333301</c:v>
                </c:pt>
                <c:pt idx="493">
                  <c:v>2017.4166666666599</c:v>
                </c:pt>
                <c:pt idx="494">
                  <c:v>2017.5</c:v>
                </c:pt>
                <c:pt idx="495">
                  <c:v>2017.5833333333301</c:v>
                </c:pt>
                <c:pt idx="496">
                  <c:v>2017.6666666666599</c:v>
                </c:pt>
                <c:pt idx="497">
                  <c:v>2017.75</c:v>
                </c:pt>
                <c:pt idx="498">
                  <c:v>2017.8333333333301</c:v>
                </c:pt>
                <c:pt idx="499">
                  <c:v>2017.9166666666599</c:v>
                </c:pt>
                <c:pt idx="500">
                  <c:v>2018</c:v>
                </c:pt>
                <c:pt idx="501">
                  <c:v>2018.0833333333301</c:v>
                </c:pt>
                <c:pt idx="502">
                  <c:v>2018.1666666665999</c:v>
                </c:pt>
                <c:pt idx="503">
                  <c:v>2018.25</c:v>
                </c:pt>
                <c:pt idx="504">
                  <c:v>2018.3333333333301</c:v>
                </c:pt>
                <c:pt idx="505">
                  <c:v>2018.4166666666599</c:v>
                </c:pt>
                <c:pt idx="506">
                  <c:v>2018.5</c:v>
                </c:pt>
                <c:pt idx="507">
                  <c:v>2018.5833333333301</c:v>
                </c:pt>
                <c:pt idx="508">
                  <c:v>2018.6666666666599</c:v>
                </c:pt>
                <c:pt idx="509">
                  <c:v>2018.75</c:v>
                </c:pt>
                <c:pt idx="510">
                  <c:v>2018.8333333333301</c:v>
                </c:pt>
                <c:pt idx="511">
                  <c:v>2018.9166666666599</c:v>
                </c:pt>
                <c:pt idx="512">
                  <c:v>2019</c:v>
                </c:pt>
                <c:pt idx="513">
                  <c:v>2019.0833333333301</c:v>
                </c:pt>
                <c:pt idx="514">
                  <c:v>2019.1666666665999</c:v>
                </c:pt>
                <c:pt idx="515">
                  <c:v>2019.25</c:v>
                </c:pt>
                <c:pt idx="516">
                  <c:v>2019.3333333333301</c:v>
                </c:pt>
                <c:pt idx="517">
                  <c:v>2019.4166666666599</c:v>
                </c:pt>
                <c:pt idx="518">
                  <c:v>2019.5</c:v>
                </c:pt>
                <c:pt idx="519">
                  <c:v>2019.5833333333301</c:v>
                </c:pt>
                <c:pt idx="520">
                  <c:v>2019.6666666666599</c:v>
                </c:pt>
                <c:pt idx="521">
                  <c:v>2019.75</c:v>
                </c:pt>
                <c:pt idx="522">
                  <c:v>2019.8333333333301</c:v>
                </c:pt>
                <c:pt idx="523">
                  <c:v>2019.9166666666599</c:v>
                </c:pt>
                <c:pt idx="524">
                  <c:v>2020</c:v>
                </c:pt>
                <c:pt idx="525">
                  <c:v>2020.0833333333301</c:v>
                </c:pt>
                <c:pt idx="526">
                  <c:v>2020.1666666665999</c:v>
                </c:pt>
                <c:pt idx="527">
                  <c:v>2020.25</c:v>
                </c:pt>
                <c:pt idx="528">
                  <c:v>2020.3333333333301</c:v>
                </c:pt>
                <c:pt idx="529">
                  <c:v>2020.4166666666599</c:v>
                </c:pt>
                <c:pt idx="530">
                  <c:v>2020.5</c:v>
                </c:pt>
                <c:pt idx="531">
                  <c:v>2020.5833333333301</c:v>
                </c:pt>
                <c:pt idx="532">
                  <c:v>2020.6666666666599</c:v>
                </c:pt>
                <c:pt idx="533">
                  <c:v>2020.75</c:v>
                </c:pt>
                <c:pt idx="534">
                  <c:v>2020.8333333333301</c:v>
                </c:pt>
              </c:numCache>
            </c:numRef>
          </c:xVal>
          <c:yVal>
            <c:numRef>
              <c:f>Лист1!$P$12:$P$546</c:f>
              <c:numCache>
                <c:formatCode>\О\с\н\о\в\н\о\й</c:formatCode>
                <c:ptCount val="535"/>
                <c:pt idx="0">
                  <c:v>1.1100000000000001</c:v>
                </c:pt>
                <c:pt idx="1">
                  <c:v>1.08</c:v>
                </c:pt>
                <c:pt idx="2">
                  <c:v>1.04</c:v>
                </c:pt>
                <c:pt idx="3">
                  <c:v>1</c:v>
                </c:pt>
                <c:pt idx="4">
                  <c:v>0.97</c:v>
                </c:pt>
                <c:pt idx="5">
                  <c:v>0.95</c:v>
                </c:pt>
                <c:pt idx="6">
                  <c:v>0.93</c:v>
                </c:pt>
                <c:pt idx="7">
                  <c:v>0.91</c:v>
                </c:pt>
                <c:pt idx="8">
                  <c:v>0.89</c:v>
                </c:pt>
                <c:pt idx="9">
                  <c:v>0.88</c:v>
                </c:pt>
                <c:pt idx="10">
                  <c:v>0.88</c:v>
                </c:pt>
                <c:pt idx="11">
                  <c:v>0.87</c:v>
                </c:pt>
                <c:pt idx="12">
                  <c:v>0.86</c:v>
                </c:pt>
                <c:pt idx="13">
                  <c:v>0.86</c:v>
                </c:pt>
                <c:pt idx="14">
                  <c:v>0.86</c:v>
                </c:pt>
                <c:pt idx="15">
                  <c:v>0.86</c:v>
                </c:pt>
                <c:pt idx="16">
                  <c:v>0.87</c:v>
                </c:pt>
                <c:pt idx="17">
                  <c:v>0.87</c:v>
                </c:pt>
                <c:pt idx="18">
                  <c:v>0.88</c:v>
                </c:pt>
                <c:pt idx="19">
                  <c:v>0.89</c:v>
                </c:pt>
                <c:pt idx="20">
                  <c:v>0.89</c:v>
                </c:pt>
                <c:pt idx="21">
                  <c:v>0.89</c:v>
                </c:pt>
                <c:pt idx="22">
                  <c:v>0.89</c:v>
                </c:pt>
                <c:pt idx="23">
                  <c:v>0.88</c:v>
                </c:pt>
                <c:pt idx="24">
                  <c:v>0.86</c:v>
                </c:pt>
                <c:pt idx="25">
                  <c:v>0.85</c:v>
                </c:pt>
                <c:pt idx="26">
                  <c:v>0.81</c:v>
                </c:pt>
                <c:pt idx="27">
                  <c:v>0.78</c:v>
                </c:pt>
                <c:pt idx="28">
                  <c:v>0.75</c:v>
                </c:pt>
                <c:pt idx="29">
                  <c:v>0.72</c:v>
                </c:pt>
                <c:pt idx="30">
                  <c:v>0.68</c:v>
                </c:pt>
                <c:pt idx="31">
                  <c:v>0.65</c:v>
                </c:pt>
                <c:pt idx="32">
                  <c:v>0.62</c:v>
                </c:pt>
                <c:pt idx="33">
                  <c:v>0.57999999999999996</c:v>
                </c:pt>
                <c:pt idx="34">
                  <c:v>0.54</c:v>
                </c:pt>
                <c:pt idx="35">
                  <c:v>0.5</c:v>
                </c:pt>
                <c:pt idx="36">
                  <c:v>0.46</c:v>
                </c:pt>
                <c:pt idx="37">
                  <c:v>0.41</c:v>
                </c:pt>
                <c:pt idx="38">
                  <c:v>0.36</c:v>
                </c:pt>
                <c:pt idx="39">
                  <c:v>0.3</c:v>
                </c:pt>
                <c:pt idx="40">
                  <c:v>0.23</c:v>
                </c:pt>
                <c:pt idx="41">
                  <c:v>0.16</c:v>
                </c:pt>
                <c:pt idx="42">
                  <c:v>0.08</c:v>
                </c:pt>
                <c:pt idx="43">
                  <c:v>-0.01</c:v>
                </c:pt>
                <c:pt idx="44">
                  <c:v>-0.11</c:v>
                </c:pt>
                <c:pt idx="45">
                  <c:v>-0.21</c:v>
                </c:pt>
                <c:pt idx="46">
                  <c:v>-0.28999999999999998</c:v>
                </c:pt>
                <c:pt idx="47">
                  <c:v>-0.4</c:v>
                </c:pt>
                <c:pt idx="48">
                  <c:v>-0.46</c:v>
                </c:pt>
                <c:pt idx="49">
                  <c:v>-0.51</c:v>
                </c:pt>
                <c:pt idx="50">
                  <c:v>-0.54</c:v>
                </c:pt>
                <c:pt idx="51">
                  <c:v>-0.56000000000000005</c:v>
                </c:pt>
                <c:pt idx="52">
                  <c:v>-0.56000000000000005</c:v>
                </c:pt>
                <c:pt idx="53">
                  <c:v>-0.55000000000000004</c:v>
                </c:pt>
                <c:pt idx="54">
                  <c:v>-0.53</c:v>
                </c:pt>
                <c:pt idx="55">
                  <c:v>-0.5</c:v>
                </c:pt>
                <c:pt idx="56">
                  <c:v>-0.48</c:v>
                </c:pt>
                <c:pt idx="57">
                  <c:v>-0.45</c:v>
                </c:pt>
                <c:pt idx="58">
                  <c:v>-0.43</c:v>
                </c:pt>
                <c:pt idx="59">
                  <c:v>-0.42</c:v>
                </c:pt>
                <c:pt idx="60">
                  <c:v>-0.41</c:v>
                </c:pt>
                <c:pt idx="61">
                  <c:v>-0.41</c:v>
                </c:pt>
                <c:pt idx="62">
                  <c:v>-0.42</c:v>
                </c:pt>
                <c:pt idx="63">
                  <c:v>-0.43</c:v>
                </c:pt>
                <c:pt idx="64">
                  <c:v>-0.45</c:v>
                </c:pt>
                <c:pt idx="65">
                  <c:v>-0.47</c:v>
                </c:pt>
                <c:pt idx="66">
                  <c:v>-0.51</c:v>
                </c:pt>
                <c:pt idx="67">
                  <c:v>-0.55000000000000004</c:v>
                </c:pt>
                <c:pt idx="68">
                  <c:v>-0.6</c:v>
                </c:pt>
                <c:pt idx="69">
                  <c:v>-0.63</c:v>
                </c:pt>
                <c:pt idx="70">
                  <c:v>-0.67</c:v>
                </c:pt>
                <c:pt idx="71">
                  <c:v>-0.72</c:v>
                </c:pt>
                <c:pt idx="72">
                  <c:v>-0.75</c:v>
                </c:pt>
                <c:pt idx="73">
                  <c:v>-0.78</c:v>
                </c:pt>
                <c:pt idx="74">
                  <c:v>-0.8</c:v>
                </c:pt>
                <c:pt idx="75">
                  <c:v>-0.82</c:v>
                </c:pt>
                <c:pt idx="76">
                  <c:v>-0.83</c:v>
                </c:pt>
                <c:pt idx="77">
                  <c:v>-0.84</c:v>
                </c:pt>
                <c:pt idx="78">
                  <c:v>-0.86</c:v>
                </c:pt>
                <c:pt idx="79">
                  <c:v>-0.88</c:v>
                </c:pt>
                <c:pt idx="80">
                  <c:v>-0.9</c:v>
                </c:pt>
                <c:pt idx="81">
                  <c:v>-0.92</c:v>
                </c:pt>
                <c:pt idx="82">
                  <c:v>-0.94</c:v>
                </c:pt>
                <c:pt idx="83">
                  <c:v>-0.96</c:v>
                </c:pt>
                <c:pt idx="84">
                  <c:v>-0.98</c:v>
                </c:pt>
                <c:pt idx="85">
                  <c:v>-1</c:v>
                </c:pt>
                <c:pt idx="86">
                  <c:v>-1.02</c:v>
                </c:pt>
                <c:pt idx="87">
                  <c:v>-1.03</c:v>
                </c:pt>
                <c:pt idx="88">
                  <c:v>-1.05</c:v>
                </c:pt>
                <c:pt idx="89">
                  <c:v>-1.06</c:v>
                </c:pt>
                <c:pt idx="90">
                  <c:v>-1.08</c:v>
                </c:pt>
                <c:pt idx="91">
                  <c:v>-1.0900000000000001</c:v>
                </c:pt>
                <c:pt idx="92">
                  <c:v>-1.1000000000000001</c:v>
                </c:pt>
                <c:pt idx="93">
                  <c:v>-1.1000000000000001</c:v>
                </c:pt>
                <c:pt idx="94">
                  <c:v>-1.1100000000000001</c:v>
                </c:pt>
                <c:pt idx="95">
                  <c:v>-1.1100000000000001</c:v>
                </c:pt>
                <c:pt idx="96">
                  <c:v>-1.1000000000000001</c:v>
                </c:pt>
                <c:pt idx="97">
                  <c:v>-1.1000000000000001</c:v>
                </c:pt>
                <c:pt idx="98">
                  <c:v>-1.1000000000000001</c:v>
                </c:pt>
                <c:pt idx="99">
                  <c:v>-1.1000000000000001</c:v>
                </c:pt>
                <c:pt idx="100">
                  <c:v>-1.1000000000000001</c:v>
                </c:pt>
                <c:pt idx="101">
                  <c:v>-1.1000000000000001</c:v>
                </c:pt>
                <c:pt idx="102">
                  <c:v>-1.1100000000000001</c:v>
                </c:pt>
                <c:pt idx="103">
                  <c:v>-1.1100000000000001</c:v>
                </c:pt>
                <c:pt idx="104">
                  <c:v>-1.1200000000000001</c:v>
                </c:pt>
                <c:pt idx="105">
                  <c:v>-1.1200000000000001</c:v>
                </c:pt>
                <c:pt idx="106">
                  <c:v>-1.1200000000000001</c:v>
                </c:pt>
                <c:pt idx="107">
                  <c:v>-1.1200000000000001</c:v>
                </c:pt>
                <c:pt idx="108">
                  <c:v>-1.1200000000000001</c:v>
                </c:pt>
                <c:pt idx="109">
                  <c:v>-1.1200000000000001</c:v>
                </c:pt>
                <c:pt idx="110">
                  <c:v>-1.3</c:v>
                </c:pt>
                <c:pt idx="111">
                  <c:v>-1.1200000000000001</c:v>
                </c:pt>
                <c:pt idx="112">
                  <c:v>-1.1200000000000001</c:v>
                </c:pt>
                <c:pt idx="113">
                  <c:v>-1.1200000000000001</c:v>
                </c:pt>
                <c:pt idx="114">
                  <c:v>-1.1299999999999999</c:v>
                </c:pt>
                <c:pt idx="115">
                  <c:v>-1.1299999999999999</c:v>
                </c:pt>
                <c:pt idx="116">
                  <c:v>-1.1299999999999999</c:v>
                </c:pt>
                <c:pt idx="117">
                  <c:v>-1.1399999999999999</c:v>
                </c:pt>
                <c:pt idx="118">
                  <c:v>-1.1399999999999999</c:v>
                </c:pt>
                <c:pt idx="119">
                  <c:v>-1.1399999999999999</c:v>
                </c:pt>
                <c:pt idx="120">
                  <c:v>-1.1399999999999999</c:v>
                </c:pt>
                <c:pt idx="121">
                  <c:v>-1.1399999999999999</c:v>
                </c:pt>
                <c:pt idx="122">
                  <c:v>-1.1399999999999999</c:v>
                </c:pt>
                <c:pt idx="123">
                  <c:v>-1.1399999999999999</c:v>
                </c:pt>
                <c:pt idx="124">
                  <c:v>-1.1399999999999999</c:v>
                </c:pt>
                <c:pt idx="125">
                  <c:v>-1.1499999999999999</c:v>
                </c:pt>
                <c:pt idx="126">
                  <c:v>-1.1599999999999999</c:v>
                </c:pt>
                <c:pt idx="127">
                  <c:v>-1.17</c:v>
                </c:pt>
                <c:pt idx="128">
                  <c:v>-1.17</c:v>
                </c:pt>
                <c:pt idx="129">
                  <c:v>-1.17</c:v>
                </c:pt>
                <c:pt idx="130">
                  <c:v>-1.17</c:v>
                </c:pt>
                <c:pt idx="131">
                  <c:v>-1.17</c:v>
                </c:pt>
                <c:pt idx="132">
                  <c:v>-1.1599999999999999</c:v>
                </c:pt>
                <c:pt idx="133">
                  <c:v>-1.1499999999999999</c:v>
                </c:pt>
                <c:pt idx="134">
                  <c:v>-1.1399999999999999</c:v>
                </c:pt>
                <c:pt idx="135">
                  <c:v>-1.1299999999999999</c:v>
                </c:pt>
                <c:pt idx="136">
                  <c:v>-1.1200000000000001</c:v>
                </c:pt>
                <c:pt idx="137">
                  <c:v>-1.1100000000000001</c:v>
                </c:pt>
                <c:pt idx="138">
                  <c:v>-1.0900000000000001</c:v>
                </c:pt>
                <c:pt idx="139">
                  <c:v>-1.08</c:v>
                </c:pt>
                <c:pt idx="140">
                  <c:v>-1.07</c:v>
                </c:pt>
                <c:pt idx="141">
                  <c:v>-1.04</c:v>
                </c:pt>
                <c:pt idx="142">
                  <c:v>-1.01</c:v>
                </c:pt>
                <c:pt idx="143">
                  <c:v>-0.98</c:v>
                </c:pt>
                <c:pt idx="144">
                  <c:v>-0.94</c:v>
                </c:pt>
                <c:pt idx="145">
                  <c:v>-0.89</c:v>
                </c:pt>
                <c:pt idx="146">
                  <c:v>-0.83</c:v>
                </c:pt>
                <c:pt idx="147">
                  <c:v>-0.77</c:v>
                </c:pt>
                <c:pt idx="148">
                  <c:v>-0.71</c:v>
                </c:pt>
                <c:pt idx="149">
                  <c:v>-0.65</c:v>
                </c:pt>
                <c:pt idx="150">
                  <c:v>-0.59</c:v>
                </c:pt>
                <c:pt idx="151">
                  <c:v>-0.57999999999999996</c:v>
                </c:pt>
                <c:pt idx="152">
                  <c:v>-0.48</c:v>
                </c:pt>
                <c:pt idx="153">
                  <c:v>-0.43</c:v>
                </c:pt>
                <c:pt idx="154">
                  <c:v>-0.38</c:v>
                </c:pt>
                <c:pt idx="155">
                  <c:v>-0.34</c:v>
                </c:pt>
                <c:pt idx="156">
                  <c:v>-0.3</c:v>
                </c:pt>
                <c:pt idx="157">
                  <c:v>-0.27</c:v>
                </c:pt>
                <c:pt idx="158">
                  <c:v>-0.24</c:v>
                </c:pt>
                <c:pt idx="159">
                  <c:v>-0.2</c:v>
                </c:pt>
                <c:pt idx="160">
                  <c:v>-0.17</c:v>
                </c:pt>
                <c:pt idx="161">
                  <c:v>-0.13</c:v>
                </c:pt>
                <c:pt idx="162">
                  <c:v>-0.09</c:v>
                </c:pt>
                <c:pt idx="163">
                  <c:v>-0.05</c:v>
                </c:pt>
                <c:pt idx="164">
                  <c:v>0</c:v>
                </c:pt>
                <c:pt idx="165">
                  <c:v>0.06</c:v>
                </c:pt>
                <c:pt idx="166">
                  <c:v>0.11</c:v>
                </c:pt>
                <c:pt idx="167">
                  <c:v>0.17</c:v>
                </c:pt>
                <c:pt idx="168">
                  <c:v>0.22</c:v>
                </c:pt>
                <c:pt idx="169">
                  <c:v>0.26</c:v>
                </c:pt>
                <c:pt idx="170">
                  <c:v>0.3</c:v>
                </c:pt>
                <c:pt idx="171">
                  <c:v>0.33</c:v>
                </c:pt>
                <c:pt idx="172">
                  <c:v>0.36</c:v>
                </c:pt>
                <c:pt idx="173">
                  <c:v>0.38</c:v>
                </c:pt>
                <c:pt idx="174">
                  <c:v>0.4</c:v>
                </c:pt>
                <c:pt idx="175">
                  <c:v>0.41</c:v>
                </c:pt>
                <c:pt idx="176">
                  <c:v>0.43</c:v>
                </c:pt>
                <c:pt idx="177">
                  <c:v>0.46</c:v>
                </c:pt>
                <c:pt idx="178">
                  <c:v>0.49</c:v>
                </c:pt>
                <c:pt idx="179">
                  <c:v>0.52</c:v>
                </c:pt>
                <c:pt idx="180">
                  <c:v>0.56000000000000005</c:v>
                </c:pt>
                <c:pt idx="181">
                  <c:v>0.6</c:v>
                </c:pt>
                <c:pt idx="182">
                  <c:v>0.64</c:v>
                </c:pt>
                <c:pt idx="183">
                  <c:v>0.68</c:v>
                </c:pt>
                <c:pt idx="184">
                  <c:v>0.74</c:v>
                </c:pt>
                <c:pt idx="185">
                  <c:v>0.79</c:v>
                </c:pt>
                <c:pt idx="186">
                  <c:v>0.83</c:v>
                </c:pt>
                <c:pt idx="187">
                  <c:v>0.87</c:v>
                </c:pt>
                <c:pt idx="188">
                  <c:v>0.91</c:v>
                </c:pt>
                <c:pt idx="189">
                  <c:v>0.94</c:v>
                </c:pt>
                <c:pt idx="190">
                  <c:v>0.96</c:v>
                </c:pt>
                <c:pt idx="191">
                  <c:v>0.98</c:v>
                </c:pt>
                <c:pt idx="192">
                  <c:v>0.98</c:v>
                </c:pt>
                <c:pt idx="193">
                  <c:v>0.97</c:v>
                </c:pt>
                <c:pt idx="194">
                  <c:v>0.96</c:v>
                </c:pt>
                <c:pt idx="195">
                  <c:v>0.94</c:v>
                </c:pt>
                <c:pt idx="196">
                  <c:v>0.92</c:v>
                </c:pt>
                <c:pt idx="197">
                  <c:v>0.89</c:v>
                </c:pt>
                <c:pt idx="198">
                  <c:v>0.86</c:v>
                </c:pt>
                <c:pt idx="199">
                  <c:v>0.84</c:v>
                </c:pt>
                <c:pt idx="200">
                  <c:v>0.81</c:v>
                </c:pt>
                <c:pt idx="201">
                  <c:v>0.79</c:v>
                </c:pt>
                <c:pt idx="202">
                  <c:v>0.78</c:v>
                </c:pt>
                <c:pt idx="203">
                  <c:v>0.76</c:v>
                </c:pt>
                <c:pt idx="204">
                  <c:v>0.75</c:v>
                </c:pt>
                <c:pt idx="205">
                  <c:v>0.75</c:v>
                </c:pt>
                <c:pt idx="206">
                  <c:v>0.74</c:v>
                </c:pt>
                <c:pt idx="207">
                  <c:v>0.74</c:v>
                </c:pt>
                <c:pt idx="208">
                  <c:v>0.75</c:v>
                </c:pt>
                <c:pt idx="209">
                  <c:v>0.76</c:v>
                </c:pt>
                <c:pt idx="210">
                  <c:v>0.76</c:v>
                </c:pt>
                <c:pt idx="211">
                  <c:v>0.77</c:v>
                </c:pt>
                <c:pt idx="212">
                  <c:v>0.79</c:v>
                </c:pt>
                <c:pt idx="213">
                  <c:v>0.79</c:v>
                </c:pt>
                <c:pt idx="214">
                  <c:v>0.8</c:v>
                </c:pt>
                <c:pt idx="215">
                  <c:v>0.81</c:v>
                </c:pt>
                <c:pt idx="216">
                  <c:v>0.82</c:v>
                </c:pt>
                <c:pt idx="217">
                  <c:v>0.82</c:v>
                </c:pt>
                <c:pt idx="218">
                  <c:v>0.83</c:v>
                </c:pt>
                <c:pt idx="219">
                  <c:v>0.84</c:v>
                </c:pt>
                <c:pt idx="220">
                  <c:v>0.85</c:v>
                </c:pt>
                <c:pt idx="221">
                  <c:v>0.86</c:v>
                </c:pt>
                <c:pt idx="222">
                  <c:v>0.87</c:v>
                </c:pt>
                <c:pt idx="223">
                  <c:v>0.88</c:v>
                </c:pt>
                <c:pt idx="224">
                  <c:v>0.9</c:v>
                </c:pt>
                <c:pt idx="225">
                  <c:v>0.91</c:v>
                </c:pt>
                <c:pt idx="226">
                  <c:v>0.92</c:v>
                </c:pt>
                <c:pt idx="227">
                  <c:v>0.92</c:v>
                </c:pt>
                <c:pt idx="228">
                  <c:v>0.93</c:v>
                </c:pt>
                <c:pt idx="229">
                  <c:v>0.94</c:v>
                </c:pt>
                <c:pt idx="230">
                  <c:v>0.94</c:v>
                </c:pt>
                <c:pt idx="231">
                  <c:v>0.95</c:v>
                </c:pt>
                <c:pt idx="232">
                  <c:v>0.96</c:v>
                </c:pt>
                <c:pt idx="233">
                  <c:v>0.97</c:v>
                </c:pt>
                <c:pt idx="234">
                  <c:v>0.98</c:v>
                </c:pt>
                <c:pt idx="235">
                  <c:v>0.99</c:v>
                </c:pt>
                <c:pt idx="236">
                  <c:v>1</c:v>
                </c:pt>
                <c:pt idx="237">
                  <c:v>1</c:v>
                </c:pt>
                <c:pt idx="238">
                  <c:v>1.01</c:v>
                </c:pt>
                <c:pt idx="239">
                  <c:v>1.01</c:v>
                </c:pt>
                <c:pt idx="240">
                  <c:v>1.01</c:v>
                </c:pt>
                <c:pt idx="241">
                  <c:v>1.01</c:v>
                </c:pt>
                <c:pt idx="242">
                  <c:v>1</c:v>
                </c:pt>
                <c:pt idx="243">
                  <c:v>1</c:v>
                </c:pt>
                <c:pt idx="244">
                  <c:v>1</c:v>
                </c:pt>
                <c:pt idx="245">
                  <c:v>1</c:v>
                </c:pt>
                <c:pt idx="246">
                  <c:v>1</c:v>
                </c:pt>
                <c:pt idx="247">
                  <c:v>1</c:v>
                </c:pt>
                <c:pt idx="248">
                  <c:v>1</c:v>
                </c:pt>
                <c:pt idx="249">
                  <c:v>1</c:v>
                </c:pt>
                <c:pt idx="250">
                  <c:v>0.99</c:v>
                </c:pt>
                <c:pt idx="251">
                  <c:v>0.99</c:v>
                </c:pt>
                <c:pt idx="252">
                  <c:v>0.98</c:v>
                </c:pt>
                <c:pt idx="253">
                  <c:v>0.97</c:v>
                </c:pt>
                <c:pt idx="254">
                  <c:v>0.97</c:v>
                </c:pt>
                <c:pt idx="255">
                  <c:v>0.95</c:v>
                </c:pt>
                <c:pt idx="256">
                  <c:v>0.95</c:v>
                </c:pt>
                <c:pt idx="257">
                  <c:v>0.95</c:v>
                </c:pt>
                <c:pt idx="258">
                  <c:v>0.95</c:v>
                </c:pt>
                <c:pt idx="259">
                  <c:v>0.95</c:v>
                </c:pt>
                <c:pt idx="260">
                  <c:v>0.95</c:v>
                </c:pt>
                <c:pt idx="261">
                  <c:v>0.95</c:v>
                </c:pt>
                <c:pt idx="262">
                  <c:v>0.95</c:v>
                </c:pt>
                <c:pt idx="263">
                  <c:v>0.94</c:v>
                </c:pt>
                <c:pt idx="264">
                  <c:v>0.94</c:v>
                </c:pt>
                <c:pt idx="265">
                  <c:v>0.93</c:v>
                </c:pt>
                <c:pt idx="266">
                  <c:v>0.91</c:v>
                </c:pt>
                <c:pt idx="267">
                  <c:v>0.89</c:v>
                </c:pt>
                <c:pt idx="268">
                  <c:v>0.87</c:v>
                </c:pt>
                <c:pt idx="269">
                  <c:v>0.85</c:v>
                </c:pt>
                <c:pt idx="270">
                  <c:v>0.82</c:v>
                </c:pt>
                <c:pt idx="271">
                  <c:v>0.78</c:v>
                </c:pt>
                <c:pt idx="272">
                  <c:v>0.73</c:v>
                </c:pt>
                <c:pt idx="273">
                  <c:v>0.68</c:v>
                </c:pt>
                <c:pt idx="274">
                  <c:v>0.64</c:v>
                </c:pt>
                <c:pt idx="275">
                  <c:v>0.57999999999999996</c:v>
                </c:pt>
                <c:pt idx="276">
                  <c:v>0.52</c:v>
                </c:pt>
                <c:pt idx="277">
                  <c:v>0.44</c:v>
                </c:pt>
                <c:pt idx="278">
                  <c:v>0.38</c:v>
                </c:pt>
                <c:pt idx="279">
                  <c:v>0.33</c:v>
                </c:pt>
                <c:pt idx="280">
                  <c:v>0.28000000000000003</c:v>
                </c:pt>
                <c:pt idx="281">
                  <c:v>0.24</c:v>
                </c:pt>
                <c:pt idx="282">
                  <c:v>0.2</c:v>
                </c:pt>
                <c:pt idx="283">
                  <c:v>0.17</c:v>
                </c:pt>
                <c:pt idx="284">
                  <c:v>0.14000000000000001</c:v>
                </c:pt>
                <c:pt idx="285">
                  <c:v>0.11</c:v>
                </c:pt>
                <c:pt idx="286">
                  <c:v>0.08</c:v>
                </c:pt>
                <c:pt idx="287">
                  <c:v>0.05</c:v>
                </c:pt>
                <c:pt idx="288">
                  <c:v>0.01</c:v>
                </c:pt>
                <c:pt idx="289">
                  <c:v>-0.04</c:v>
                </c:pt>
                <c:pt idx="290">
                  <c:v>-0.09</c:v>
                </c:pt>
                <c:pt idx="291">
                  <c:v>-0.15</c:v>
                </c:pt>
                <c:pt idx="292">
                  <c:v>-0.21</c:v>
                </c:pt>
                <c:pt idx="293">
                  <c:v>-0.28000000000000003</c:v>
                </c:pt>
                <c:pt idx="294">
                  <c:v>-0.34</c:v>
                </c:pt>
                <c:pt idx="295">
                  <c:v>-0.42</c:v>
                </c:pt>
                <c:pt idx="296">
                  <c:v>-0.49</c:v>
                </c:pt>
                <c:pt idx="297">
                  <c:v>-0.52</c:v>
                </c:pt>
                <c:pt idx="298">
                  <c:v>-0.56000000000000005</c:v>
                </c:pt>
                <c:pt idx="299">
                  <c:v>-0.59</c:v>
                </c:pt>
                <c:pt idx="300">
                  <c:v>-0.59</c:v>
                </c:pt>
                <c:pt idx="301">
                  <c:v>-0.57999999999999996</c:v>
                </c:pt>
                <c:pt idx="302">
                  <c:v>-0.56000000000000005</c:v>
                </c:pt>
                <c:pt idx="303">
                  <c:v>-0.53</c:v>
                </c:pt>
                <c:pt idx="304">
                  <c:v>-0.49</c:v>
                </c:pt>
                <c:pt idx="305">
                  <c:v>-0.45</c:v>
                </c:pt>
                <c:pt idx="306">
                  <c:v>-0.42</c:v>
                </c:pt>
                <c:pt idx="307">
                  <c:v>-0.39</c:v>
                </c:pt>
                <c:pt idx="308">
                  <c:v>-0.38</c:v>
                </c:pt>
                <c:pt idx="309">
                  <c:v>-0.37</c:v>
                </c:pt>
                <c:pt idx="310">
                  <c:v>-0.37</c:v>
                </c:pt>
                <c:pt idx="311">
                  <c:v>-0.39</c:v>
                </c:pt>
                <c:pt idx="312">
                  <c:v>-0.41</c:v>
                </c:pt>
                <c:pt idx="313">
                  <c:v>-0.43</c:v>
                </c:pt>
                <c:pt idx="314">
                  <c:v>-0.46</c:v>
                </c:pt>
                <c:pt idx="315">
                  <c:v>-0.49</c:v>
                </c:pt>
                <c:pt idx="316">
                  <c:v>-0.51</c:v>
                </c:pt>
                <c:pt idx="317">
                  <c:v>-0.54</c:v>
                </c:pt>
                <c:pt idx="318">
                  <c:v>-0.56000000000000005</c:v>
                </c:pt>
                <c:pt idx="319">
                  <c:v>-0.57999999999999996</c:v>
                </c:pt>
                <c:pt idx="320">
                  <c:v>-0.6</c:v>
                </c:pt>
                <c:pt idx="321">
                  <c:v>-0.61</c:v>
                </c:pt>
                <c:pt idx="322">
                  <c:v>-0.62</c:v>
                </c:pt>
                <c:pt idx="323">
                  <c:v>-0.62</c:v>
                </c:pt>
                <c:pt idx="324">
                  <c:v>-0.62</c:v>
                </c:pt>
                <c:pt idx="325">
                  <c:v>-0.62</c:v>
                </c:pt>
                <c:pt idx="326">
                  <c:v>-0.61</c:v>
                </c:pt>
                <c:pt idx="327">
                  <c:v>-0.6</c:v>
                </c:pt>
                <c:pt idx="328">
                  <c:v>-0.6</c:v>
                </c:pt>
                <c:pt idx="329">
                  <c:v>-0.59</c:v>
                </c:pt>
                <c:pt idx="330">
                  <c:v>-0.57999999999999996</c:v>
                </c:pt>
                <c:pt idx="331">
                  <c:v>-0.54</c:v>
                </c:pt>
                <c:pt idx="332">
                  <c:v>-0.56999999999999995</c:v>
                </c:pt>
                <c:pt idx="333">
                  <c:v>-0.56999999999999995</c:v>
                </c:pt>
                <c:pt idx="334">
                  <c:v>-0.56999999999999995</c:v>
                </c:pt>
                <c:pt idx="335">
                  <c:v>-0.56000000000000005</c:v>
                </c:pt>
                <c:pt idx="336">
                  <c:v>-0.56000000000000005</c:v>
                </c:pt>
                <c:pt idx="337">
                  <c:v>-0.56000000000000005</c:v>
                </c:pt>
                <c:pt idx="338">
                  <c:v>-0.56999999999999995</c:v>
                </c:pt>
                <c:pt idx="339">
                  <c:v>-0.56000000000000005</c:v>
                </c:pt>
                <c:pt idx="340">
                  <c:v>-0.56000000000000005</c:v>
                </c:pt>
                <c:pt idx="341">
                  <c:v>-0.56000000000000005</c:v>
                </c:pt>
                <c:pt idx="342">
                  <c:v>-0.56000000000000005</c:v>
                </c:pt>
                <c:pt idx="343">
                  <c:v>-0.55000000000000004</c:v>
                </c:pt>
                <c:pt idx="344">
                  <c:v>-0.54</c:v>
                </c:pt>
                <c:pt idx="345">
                  <c:v>-0.53</c:v>
                </c:pt>
                <c:pt idx="346">
                  <c:v>-0.52</c:v>
                </c:pt>
                <c:pt idx="347">
                  <c:v>-0.5</c:v>
                </c:pt>
                <c:pt idx="348">
                  <c:v>-0.49</c:v>
                </c:pt>
                <c:pt idx="349">
                  <c:v>-0.48</c:v>
                </c:pt>
                <c:pt idx="350">
                  <c:v>-0.47</c:v>
                </c:pt>
                <c:pt idx="351">
                  <c:v>-0.46</c:v>
                </c:pt>
                <c:pt idx="352">
                  <c:v>-0.46</c:v>
                </c:pt>
                <c:pt idx="353">
                  <c:v>-0.47</c:v>
                </c:pt>
                <c:pt idx="354">
                  <c:v>-0.48</c:v>
                </c:pt>
                <c:pt idx="355">
                  <c:v>-0.5</c:v>
                </c:pt>
                <c:pt idx="356">
                  <c:v>-0.52</c:v>
                </c:pt>
                <c:pt idx="357">
                  <c:v>-0.53</c:v>
                </c:pt>
                <c:pt idx="358">
                  <c:v>-0.55000000000000004</c:v>
                </c:pt>
                <c:pt idx="359">
                  <c:v>-0.56999999999999995</c:v>
                </c:pt>
                <c:pt idx="360">
                  <c:v>-0.59</c:v>
                </c:pt>
                <c:pt idx="361">
                  <c:v>-0.6</c:v>
                </c:pt>
                <c:pt idx="362">
                  <c:v>-0.61</c:v>
                </c:pt>
                <c:pt idx="363">
                  <c:v>-0.62</c:v>
                </c:pt>
                <c:pt idx="364">
                  <c:v>-0.63</c:v>
                </c:pt>
                <c:pt idx="365">
                  <c:v>-0.64</c:v>
                </c:pt>
                <c:pt idx="366">
                  <c:v>-0.64</c:v>
                </c:pt>
                <c:pt idx="367">
                  <c:v>-0.64</c:v>
                </c:pt>
                <c:pt idx="368">
                  <c:v>-0.64</c:v>
                </c:pt>
                <c:pt idx="369">
                  <c:v>-0.63</c:v>
                </c:pt>
                <c:pt idx="370">
                  <c:v>-0.62</c:v>
                </c:pt>
                <c:pt idx="371">
                  <c:v>-0.62</c:v>
                </c:pt>
                <c:pt idx="372">
                  <c:v>-0.6</c:v>
                </c:pt>
                <c:pt idx="373">
                  <c:v>-0.59</c:v>
                </c:pt>
                <c:pt idx="374">
                  <c:v>-0.57999999999999996</c:v>
                </c:pt>
                <c:pt idx="375">
                  <c:v>-0.57999999999999996</c:v>
                </c:pt>
                <c:pt idx="376">
                  <c:v>-0.56999999999999995</c:v>
                </c:pt>
                <c:pt idx="377">
                  <c:v>-0.56000000000000005</c:v>
                </c:pt>
                <c:pt idx="378">
                  <c:v>-0.56000000000000005</c:v>
                </c:pt>
                <c:pt idx="379">
                  <c:v>-0.56000000000000005</c:v>
                </c:pt>
                <c:pt idx="380">
                  <c:v>-0.56000000000000005</c:v>
                </c:pt>
                <c:pt idx="381">
                  <c:v>-0.56000000000000005</c:v>
                </c:pt>
                <c:pt idx="382">
                  <c:v>-0.56000000000000005</c:v>
                </c:pt>
                <c:pt idx="383">
                  <c:v>-0.55000000000000004</c:v>
                </c:pt>
                <c:pt idx="384">
                  <c:v>-0.55000000000000004</c:v>
                </c:pt>
                <c:pt idx="385">
                  <c:v>-0.55000000000000004</c:v>
                </c:pt>
                <c:pt idx="386">
                  <c:v>-0.54</c:v>
                </c:pt>
                <c:pt idx="387">
                  <c:v>-0.54</c:v>
                </c:pt>
                <c:pt idx="388">
                  <c:v>-0.53</c:v>
                </c:pt>
                <c:pt idx="389">
                  <c:v>-0.52</c:v>
                </c:pt>
                <c:pt idx="390">
                  <c:v>-0.52</c:v>
                </c:pt>
                <c:pt idx="391">
                  <c:v>-0.51</c:v>
                </c:pt>
                <c:pt idx="392">
                  <c:v>-0.5</c:v>
                </c:pt>
                <c:pt idx="393">
                  <c:v>-0.49</c:v>
                </c:pt>
                <c:pt idx="394">
                  <c:v>-0.48</c:v>
                </c:pt>
                <c:pt idx="395">
                  <c:v>-0.47</c:v>
                </c:pt>
                <c:pt idx="396">
                  <c:v>-0.47</c:v>
                </c:pt>
                <c:pt idx="397">
                  <c:v>-0.46</c:v>
                </c:pt>
                <c:pt idx="398">
                  <c:v>-0.45</c:v>
                </c:pt>
                <c:pt idx="399">
                  <c:v>-0.45</c:v>
                </c:pt>
                <c:pt idx="400">
                  <c:v>-0.45</c:v>
                </c:pt>
                <c:pt idx="401">
                  <c:v>-0.45</c:v>
                </c:pt>
                <c:pt idx="402">
                  <c:v>-0.45</c:v>
                </c:pt>
                <c:pt idx="403">
                  <c:v>-0.46</c:v>
                </c:pt>
                <c:pt idx="404">
                  <c:v>-0.45</c:v>
                </c:pt>
                <c:pt idx="405">
                  <c:v>-0.45</c:v>
                </c:pt>
                <c:pt idx="406">
                  <c:v>-0.44</c:v>
                </c:pt>
                <c:pt idx="407">
                  <c:v>-0.43</c:v>
                </c:pt>
                <c:pt idx="408">
                  <c:v>-0.42</c:v>
                </c:pt>
                <c:pt idx="409">
                  <c:v>-0.4</c:v>
                </c:pt>
                <c:pt idx="410">
                  <c:v>-0.37</c:v>
                </c:pt>
                <c:pt idx="411">
                  <c:v>-0.35</c:v>
                </c:pt>
                <c:pt idx="412">
                  <c:v>-0.31</c:v>
                </c:pt>
                <c:pt idx="413">
                  <c:v>-0.28999999999999998</c:v>
                </c:pt>
                <c:pt idx="414">
                  <c:v>-0.26</c:v>
                </c:pt>
                <c:pt idx="415">
                  <c:v>-0.24</c:v>
                </c:pt>
                <c:pt idx="416">
                  <c:v>-0.22</c:v>
                </c:pt>
                <c:pt idx="417">
                  <c:v>-0.2</c:v>
                </c:pt>
                <c:pt idx="418">
                  <c:v>-0.18</c:v>
                </c:pt>
                <c:pt idx="419">
                  <c:v>-0.17</c:v>
                </c:pt>
                <c:pt idx="420">
                  <c:v>-0.16</c:v>
                </c:pt>
                <c:pt idx="421">
                  <c:v>-0.15</c:v>
                </c:pt>
                <c:pt idx="422">
                  <c:v>-0.14000000000000001</c:v>
                </c:pt>
                <c:pt idx="423">
                  <c:v>-0.14000000000000001</c:v>
                </c:pt>
                <c:pt idx="424">
                  <c:v>-0.14000000000000001</c:v>
                </c:pt>
                <c:pt idx="425">
                  <c:v>-0.13</c:v>
                </c:pt>
                <c:pt idx="426">
                  <c:v>-0.12</c:v>
                </c:pt>
                <c:pt idx="427">
                  <c:v>-0.11</c:v>
                </c:pt>
                <c:pt idx="428">
                  <c:v>-0.1</c:v>
                </c:pt>
                <c:pt idx="429">
                  <c:v>-0.08</c:v>
                </c:pt>
                <c:pt idx="430">
                  <c:v>-0.06</c:v>
                </c:pt>
                <c:pt idx="431">
                  <c:v>-0.04</c:v>
                </c:pt>
                <c:pt idx="432">
                  <c:v>-0.02</c:v>
                </c:pt>
                <c:pt idx="433">
                  <c:v>0</c:v>
                </c:pt>
                <c:pt idx="434">
                  <c:v>0.02</c:v>
                </c:pt>
                <c:pt idx="435">
                  <c:v>0.05</c:v>
                </c:pt>
                <c:pt idx="436">
                  <c:v>0.06</c:v>
                </c:pt>
                <c:pt idx="437">
                  <c:v>0.08</c:v>
                </c:pt>
                <c:pt idx="438">
                  <c:v>0.09</c:v>
                </c:pt>
                <c:pt idx="439">
                  <c:v>0.1</c:v>
                </c:pt>
                <c:pt idx="440">
                  <c:v>0.11</c:v>
                </c:pt>
                <c:pt idx="441">
                  <c:v>0.12</c:v>
                </c:pt>
                <c:pt idx="442">
                  <c:v>0.12</c:v>
                </c:pt>
                <c:pt idx="443">
                  <c:v>0.12</c:v>
                </c:pt>
                <c:pt idx="444">
                  <c:v>0.12</c:v>
                </c:pt>
                <c:pt idx="445">
                  <c:v>0.12</c:v>
                </c:pt>
                <c:pt idx="446">
                  <c:v>0.11</c:v>
                </c:pt>
                <c:pt idx="447">
                  <c:v>0.1</c:v>
                </c:pt>
                <c:pt idx="448">
                  <c:v>0.08</c:v>
                </c:pt>
                <c:pt idx="449">
                  <c:v>0.06</c:v>
                </c:pt>
                <c:pt idx="450">
                  <c:v>0.05</c:v>
                </c:pt>
                <c:pt idx="451">
                  <c:v>0.03</c:v>
                </c:pt>
                <c:pt idx="452">
                  <c:v>0.01</c:v>
                </c:pt>
                <c:pt idx="453">
                  <c:v>0</c:v>
                </c:pt>
                <c:pt idx="454">
                  <c:v>-0.01</c:v>
                </c:pt>
                <c:pt idx="455">
                  <c:v>0.02</c:v>
                </c:pt>
                <c:pt idx="456">
                  <c:v>-0.02</c:v>
                </c:pt>
                <c:pt idx="457">
                  <c:v>-0.02</c:v>
                </c:pt>
                <c:pt idx="458">
                  <c:v>0.01</c:v>
                </c:pt>
                <c:pt idx="459">
                  <c:v>0</c:v>
                </c:pt>
                <c:pt idx="460">
                  <c:v>0.01</c:v>
                </c:pt>
                <c:pt idx="461">
                  <c:v>0.02</c:v>
                </c:pt>
                <c:pt idx="462">
                  <c:v>0.04</c:v>
                </c:pt>
                <c:pt idx="463">
                  <c:v>0.05</c:v>
                </c:pt>
                <c:pt idx="464">
                  <c:v>7.0000000000000007E-2</c:v>
                </c:pt>
                <c:pt idx="465">
                  <c:v>0.08</c:v>
                </c:pt>
                <c:pt idx="466">
                  <c:v>0.1</c:v>
                </c:pt>
                <c:pt idx="467">
                  <c:v>0.11</c:v>
                </c:pt>
                <c:pt idx="468">
                  <c:v>0.12</c:v>
                </c:pt>
                <c:pt idx="469">
                  <c:v>0.13</c:v>
                </c:pt>
                <c:pt idx="470">
                  <c:v>0.15</c:v>
                </c:pt>
                <c:pt idx="471">
                  <c:v>0.16</c:v>
                </c:pt>
                <c:pt idx="472">
                  <c:v>0.17</c:v>
                </c:pt>
                <c:pt idx="473">
                  <c:v>0.19</c:v>
                </c:pt>
                <c:pt idx="474">
                  <c:v>0.2</c:v>
                </c:pt>
                <c:pt idx="475">
                  <c:v>0.22</c:v>
                </c:pt>
                <c:pt idx="476">
                  <c:v>0.23</c:v>
                </c:pt>
                <c:pt idx="477">
                  <c:v>0.25</c:v>
                </c:pt>
                <c:pt idx="478">
                  <c:v>0.26</c:v>
                </c:pt>
                <c:pt idx="479">
                  <c:v>0.28000000000000003</c:v>
                </c:pt>
                <c:pt idx="480">
                  <c:v>0.28999999999999998</c:v>
                </c:pt>
                <c:pt idx="481">
                  <c:v>0.31</c:v>
                </c:pt>
                <c:pt idx="482">
                  <c:v>0.32</c:v>
                </c:pt>
                <c:pt idx="483">
                  <c:v>0.34</c:v>
                </c:pt>
                <c:pt idx="484">
                  <c:v>0.35</c:v>
                </c:pt>
                <c:pt idx="485">
                  <c:v>0.37</c:v>
                </c:pt>
                <c:pt idx="486">
                  <c:v>0.39</c:v>
                </c:pt>
                <c:pt idx="487">
                  <c:v>0.41</c:v>
                </c:pt>
                <c:pt idx="488">
                  <c:v>0.43</c:v>
                </c:pt>
                <c:pt idx="489">
                  <c:v>0.45</c:v>
                </c:pt>
                <c:pt idx="490">
                  <c:v>0.47</c:v>
                </c:pt>
                <c:pt idx="491">
                  <c:v>0.49</c:v>
                </c:pt>
                <c:pt idx="492">
                  <c:v>0.51</c:v>
                </c:pt>
                <c:pt idx="493">
                  <c:v>0.52</c:v>
                </c:pt>
                <c:pt idx="494">
                  <c:v>0.53</c:v>
                </c:pt>
                <c:pt idx="495">
                  <c:v>0.54</c:v>
                </c:pt>
                <c:pt idx="496">
                  <c:v>0.55000000000000004</c:v>
                </c:pt>
                <c:pt idx="497">
                  <c:v>0.56000000000000005</c:v>
                </c:pt>
                <c:pt idx="498">
                  <c:v>0.56999999999999995</c:v>
                </c:pt>
                <c:pt idx="499">
                  <c:v>0.56999999999999995</c:v>
                </c:pt>
                <c:pt idx="500">
                  <c:v>0.57999999999999996</c:v>
                </c:pt>
                <c:pt idx="501">
                  <c:v>0.59</c:v>
                </c:pt>
                <c:pt idx="502">
                  <c:v>0.6</c:v>
                </c:pt>
                <c:pt idx="503">
                  <c:v>0.6</c:v>
                </c:pt>
                <c:pt idx="504">
                  <c:v>0.61</c:v>
                </c:pt>
                <c:pt idx="505">
                  <c:v>0.62</c:v>
                </c:pt>
                <c:pt idx="506">
                  <c:v>0.62</c:v>
                </c:pt>
                <c:pt idx="507">
                  <c:v>0.63</c:v>
                </c:pt>
                <c:pt idx="508">
                  <c:v>0.64</c:v>
                </c:pt>
                <c:pt idx="509">
                  <c:v>0.65</c:v>
                </c:pt>
                <c:pt idx="510">
                  <c:v>0.66</c:v>
                </c:pt>
                <c:pt idx="511">
                  <c:v>0.67</c:v>
                </c:pt>
                <c:pt idx="512">
                  <c:v>0.68</c:v>
                </c:pt>
                <c:pt idx="513">
                  <c:v>0.7</c:v>
                </c:pt>
                <c:pt idx="514">
                  <c:v>0.71</c:v>
                </c:pt>
                <c:pt idx="515">
                  <c:v>0.72</c:v>
                </c:pt>
                <c:pt idx="516">
                  <c:v>0.73</c:v>
                </c:pt>
                <c:pt idx="517">
                  <c:v>0.74</c:v>
                </c:pt>
                <c:pt idx="518">
                  <c:v>0.74</c:v>
                </c:pt>
                <c:pt idx="519">
                  <c:v>0.74</c:v>
                </c:pt>
                <c:pt idx="520">
                  <c:v>0.74</c:v>
                </c:pt>
                <c:pt idx="521">
                  <c:v>0.73</c:v>
                </c:pt>
                <c:pt idx="522">
                  <c:v>0.72</c:v>
                </c:pt>
                <c:pt idx="523">
                  <c:v>0.7</c:v>
                </c:pt>
                <c:pt idx="524">
                  <c:v>0.68</c:v>
                </c:pt>
                <c:pt idx="525">
                  <c:v>0.66</c:v>
                </c:pt>
                <c:pt idx="526">
                  <c:v>0.65</c:v>
                </c:pt>
                <c:pt idx="527">
                  <c:v>0.62</c:v>
                </c:pt>
                <c:pt idx="528">
                  <c:v>0.59</c:v>
                </c:pt>
                <c:pt idx="529">
                  <c:v>0.56999999999999995</c:v>
                </c:pt>
              </c:numCache>
            </c:numRef>
          </c:yVal>
          <c:smooth val="0"/>
        </c:ser>
        <c:ser>
          <c:idx val="2"/>
          <c:order val="2"/>
          <c:tx>
            <c:v>3</c:v>
          </c:tx>
          <c:spPr>
            <a:ln w="15875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Лист1!$M$12:$M$547</c:f>
              <c:numCache>
                <c:formatCode>0.000</c:formatCode>
                <c:ptCount val="536"/>
                <c:pt idx="0">
                  <c:v>1976.3333333333328</c:v>
                </c:pt>
                <c:pt idx="1">
                  <c:v>1976.4166666666661</c:v>
                </c:pt>
                <c:pt idx="2">
                  <c:v>1976.4999999999995</c:v>
                </c:pt>
                <c:pt idx="3">
                  <c:v>1976.5833333333328</c:v>
                </c:pt>
                <c:pt idx="4">
                  <c:v>1976.6666666666661</c:v>
                </c:pt>
                <c:pt idx="5">
                  <c:v>1976.7499999999995</c:v>
                </c:pt>
                <c:pt idx="6">
                  <c:v>1976.8333333333328</c:v>
                </c:pt>
                <c:pt idx="7">
                  <c:v>1976.9166666666661</c:v>
                </c:pt>
                <c:pt idx="8">
                  <c:v>1976.9999999999995</c:v>
                </c:pt>
                <c:pt idx="9">
                  <c:v>1977.0833333333328</c:v>
                </c:pt>
                <c:pt idx="10">
                  <c:v>1977.1666666666661</c:v>
                </c:pt>
                <c:pt idx="11">
                  <c:v>1977.2499999999993</c:v>
                </c:pt>
                <c:pt idx="12">
                  <c:v>1977.3333333333328</c:v>
                </c:pt>
                <c:pt idx="13">
                  <c:v>1977.4166666666661</c:v>
                </c:pt>
                <c:pt idx="14">
                  <c:v>1977.4999999999993</c:v>
                </c:pt>
                <c:pt idx="15">
                  <c:v>1977.5833333333328</c:v>
                </c:pt>
                <c:pt idx="16">
                  <c:v>1977.6666666666661</c:v>
                </c:pt>
                <c:pt idx="17">
                  <c:v>1977.7499999999993</c:v>
                </c:pt>
                <c:pt idx="18">
                  <c:v>1977.8333333333328</c:v>
                </c:pt>
                <c:pt idx="19">
                  <c:v>1977.9166666666661</c:v>
                </c:pt>
                <c:pt idx="20">
                  <c:v>1977.9999999999993</c:v>
                </c:pt>
                <c:pt idx="21">
                  <c:v>1978.0833333333328</c:v>
                </c:pt>
                <c:pt idx="22">
                  <c:v>1978.1666666666661</c:v>
                </c:pt>
                <c:pt idx="23">
                  <c:v>1978.2499999999993</c:v>
                </c:pt>
                <c:pt idx="24">
                  <c:v>1978.3333333333326</c:v>
                </c:pt>
                <c:pt idx="25">
                  <c:v>1978.4166666666661</c:v>
                </c:pt>
                <c:pt idx="26">
                  <c:v>1978.4999999999993</c:v>
                </c:pt>
                <c:pt idx="27">
                  <c:v>1978.5833333333326</c:v>
                </c:pt>
                <c:pt idx="28">
                  <c:v>1978.6666666666661</c:v>
                </c:pt>
                <c:pt idx="29">
                  <c:v>1978.7499999999993</c:v>
                </c:pt>
                <c:pt idx="30">
                  <c:v>1978.8333333333326</c:v>
                </c:pt>
                <c:pt idx="31">
                  <c:v>1978.9166666666661</c:v>
                </c:pt>
                <c:pt idx="32">
                  <c:v>1978.9999999999993</c:v>
                </c:pt>
                <c:pt idx="33">
                  <c:v>1979.0833333333326</c:v>
                </c:pt>
                <c:pt idx="34">
                  <c:v>1979.1666666666661</c:v>
                </c:pt>
                <c:pt idx="35">
                  <c:v>1979.2499999999993</c:v>
                </c:pt>
                <c:pt idx="36">
                  <c:v>1979.3333333333326</c:v>
                </c:pt>
                <c:pt idx="37">
                  <c:v>1979.4166666666661</c:v>
                </c:pt>
                <c:pt idx="38">
                  <c:v>1979.4999999999993</c:v>
                </c:pt>
                <c:pt idx="39">
                  <c:v>1979.5833333333326</c:v>
                </c:pt>
                <c:pt idx="40">
                  <c:v>1979.6666666666661</c:v>
                </c:pt>
                <c:pt idx="41">
                  <c:v>1979.7499999999993</c:v>
                </c:pt>
                <c:pt idx="42">
                  <c:v>1979.8333333333326</c:v>
                </c:pt>
                <c:pt idx="43">
                  <c:v>1979.9166666666658</c:v>
                </c:pt>
                <c:pt idx="44">
                  <c:v>1979.9999999999993</c:v>
                </c:pt>
                <c:pt idx="45">
                  <c:v>1980.0833333333326</c:v>
                </c:pt>
                <c:pt idx="46">
                  <c:v>1980.1666666666658</c:v>
                </c:pt>
                <c:pt idx="47">
                  <c:v>1980.2499999999993</c:v>
                </c:pt>
                <c:pt idx="48">
                  <c:v>1980.3333333333326</c:v>
                </c:pt>
                <c:pt idx="49">
                  <c:v>1980.4166666666658</c:v>
                </c:pt>
                <c:pt idx="50">
                  <c:v>1980.4999999999993</c:v>
                </c:pt>
                <c:pt idx="51">
                  <c:v>1980.5833333333326</c:v>
                </c:pt>
                <c:pt idx="52">
                  <c:v>1980.6666666666658</c:v>
                </c:pt>
                <c:pt idx="53">
                  <c:v>1980.7499999999993</c:v>
                </c:pt>
                <c:pt idx="54">
                  <c:v>1980.8333333333326</c:v>
                </c:pt>
                <c:pt idx="55">
                  <c:v>1980.9166666666658</c:v>
                </c:pt>
                <c:pt idx="56">
                  <c:v>1980.9999999999991</c:v>
                </c:pt>
                <c:pt idx="57">
                  <c:v>1981.0833333333326</c:v>
                </c:pt>
                <c:pt idx="58">
                  <c:v>1981.1666666666658</c:v>
                </c:pt>
                <c:pt idx="59">
                  <c:v>1981.2499999999991</c:v>
                </c:pt>
                <c:pt idx="60">
                  <c:v>1981.3333333333326</c:v>
                </c:pt>
                <c:pt idx="61">
                  <c:v>1981.4166666666658</c:v>
                </c:pt>
                <c:pt idx="62">
                  <c:v>1981.4999999999991</c:v>
                </c:pt>
                <c:pt idx="63">
                  <c:v>1981.5833333333326</c:v>
                </c:pt>
                <c:pt idx="64">
                  <c:v>1981.6666666666658</c:v>
                </c:pt>
                <c:pt idx="65">
                  <c:v>1981.7499999999991</c:v>
                </c:pt>
                <c:pt idx="66">
                  <c:v>1981.8333333333326</c:v>
                </c:pt>
                <c:pt idx="67">
                  <c:v>1981.9166666666658</c:v>
                </c:pt>
                <c:pt idx="68">
                  <c:v>1981.9999999999991</c:v>
                </c:pt>
                <c:pt idx="69">
                  <c:v>1982.0833333333326</c:v>
                </c:pt>
                <c:pt idx="70">
                  <c:v>1982.1666666666658</c:v>
                </c:pt>
                <c:pt idx="71">
                  <c:v>1982.2499999999991</c:v>
                </c:pt>
                <c:pt idx="72">
                  <c:v>1982.3333333333326</c:v>
                </c:pt>
                <c:pt idx="73">
                  <c:v>1982.4166666666658</c:v>
                </c:pt>
                <c:pt idx="74">
                  <c:v>1982.4999999999991</c:v>
                </c:pt>
                <c:pt idx="75">
                  <c:v>1982.5833333333323</c:v>
                </c:pt>
                <c:pt idx="76">
                  <c:v>1982.6666666666658</c:v>
                </c:pt>
                <c:pt idx="77">
                  <c:v>1982.7499999999991</c:v>
                </c:pt>
                <c:pt idx="78">
                  <c:v>1982.8333333333323</c:v>
                </c:pt>
                <c:pt idx="79">
                  <c:v>1982.9166666666658</c:v>
                </c:pt>
                <c:pt idx="80">
                  <c:v>1982.9999999999991</c:v>
                </c:pt>
                <c:pt idx="81">
                  <c:v>1983.0833333333323</c:v>
                </c:pt>
                <c:pt idx="82">
                  <c:v>1983.1666666666658</c:v>
                </c:pt>
                <c:pt idx="83">
                  <c:v>1983.2499999999991</c:v>
                </c:pt>
                <c:pt idx="84">
                  <c:v>1983.3333333333323</c:v>
                </c:pt>
                <c:pt idx="85">
                  <c:v>1983.4166666666658</c:v>
                </c:pt>
                <c:pt idx="86">
                  <c:v>1983.4999999999991</c:v>
                </c:pt>
                <c:pt idx="87">
                  <c:v>1983.5833333333323</c:v>
                </c:pt>
                <c:pt idx="88">
                  <c:v>1983.6666666666656</c:v>
                </c:pt>
                <c:pt idx="89">
                  <c:v>1983.7499999999991</c:v>
                </c:pt>
                <c:pt idx="90">
                  <c:v>1983.8333333333323</c:v>
                </c:pt>
                <c:pt idx="91">
                  <c:v>1983.9166666666656</c:v>
                </c:pt>
                <c:pt idx="92">
                  <c:v>1983.9999999999991</c:v>
                </c:pt>
                <c:pt idx="93">
                  <c:v>1984.0833333333323</c:v>
                </c:pt>
                <c:pt idx="94">
                  <c:v>1984.1666666666656</c:v>
                </c:pt>
                <c:pt idx="95">
                  <c:v>1984.2499999999991</c:v>
                </c:pt>
                <c:pt idx="96">
                  <c:v>1984.3333333333323</c:v>
                </c:pt>
                <c:pt idx="97">
                  <c:v>1984.4166666666656</c:v>
                </c:pt>
                <c:pt idx="98">
                  <c:v>1984.4999999999991</c:v>
                </c:pt>
                <c:pt idx="99">
                  <c:v>1984.5833333333323</c:v>
                </c:pt>
                <c:pt idx="100">
                  <c:v>1984.6666666666656</c:v>
                </c:pt>
                <c:pt idx="101">
                  <c:v>1984.7499999999991</c:v>
                </c:pt>
                <c:pt idx="102">
                  <c:v>1984.8333333333323</c:v>
                </c:pt>
                <c:pt idx="103">
                  <c:v>1984.9166666666656</c:v>
                </c:pt>
                <c:pt idx="104">
                  <c:v>1984.9999999999991</c:v>
                </c:pt>
                <c:pt idx="105">
                  <c:v>1985.0833333333323</c:v>
                </c:pt>
                <c:pt idx="106">
                  <c:v>1985.1666666666656</c:v>
                </c:pt>
                <c:pt idx="107">
                  <c:v>1985.2499999999989</c:v>
                </c:pt>
                <c:pt idx="108">
                  <c:v>1985.3333333333323</c:v>
                </c:pt>
                <c:pt idx="109">
                  <c:v>1985.4166666666656</c:v>
                </c:pt>
                <c:pt idx="110">
                  <c:v>1985.4999999999989</c:v>
                </c:pt>
                <c:pt idx="111">
                  <c:v>1985.5833333333323</c:v>
                </c:pt>
                <c:pt idx="112">
                  <c:v>1985.6666666666656</c:v>
                </c:pt>
                <c:pt idx="113">
                  <c:v>1985.7499999999989</c:v>
                </c:pt>
                <c:pt idx="114">
                  <c:v>1985.8333333333323</c:v>
                </c:pt>
                <c:pt idx="115">
                  <c:v>1985.9166666666656</c:v>
                </c:pt>
                <c:pt idx="116">
                  <c:v>1985.9999999999989</c:v>
                </c:pt>
                <c:pt idx="117">
                  <c:v>1986.0833333333323</c:v>
                </c:pt>
                <c:pt idx="118">
                  <c:v>1986.1666666666656</c:v>
                </c:pt>
                <c:pt idx="119">
                  <c:v>1986.2499999999989</c:v>
                </c:pt>
                <c:pt idx="120">
                  <c:v>1986.3333333333321</c:v>
                </c:pt>
                <c:pt idx="121">
                  <c:v>1986.4166666666656</c:v>
                </c:pt>
                <c:pt idx="122">
                  <c:v>1986.4999999999989</c:v>
                </c:pt>
                <c:pt idx="123">
                  <c:v>1986.5833333333321</c:v>
                </c:pt>
                <c:pt idx="124">
                  <c:v>1986.6666666666656</c:v>
                </c:pt>
                <c:pt idx="125">
                  <c:v>1986.7499999999989</c:v>
                </c:pt>
                <c:pt idx="126">
                  <c:v>1986.8333333333321</c:v>
                </c:pt>
                <c:pt idx="127">
                  <c:v>1986.9166666666656</c:v>
                </c:pt>
                <c:pt idx="128">
                  <c:v>1986.9999999999989</c:v>
                </c:pt>
                <c:pt idx="129">
                  <c:v>1987.0833333333321</c:v>
                </c:pt>
                <c:pt idx="130">
                  <c:v>1987.1666666666656</c:v>
                </c:pt>
                <c:pt idx="131">
                  <c:v>1987.2499999999989</c:v>
                </c:pt>
                <c:pt idx="132">
                  <c:v>1987.3333333333321</c:v>
                </c:pt>
                <c:pt idx="133">
                  <c:v>1987.4166666666656</c:v>
                </c:pt>
                <c:pt idx="134">
                  <c:v>1987.4999999999989</c:v>
                </c:pt>
                <c:pt idx="135">
                  <c:v>1987.5833333333321</c:v>
                </c:pt>
                <c:pt idx="136">
                  <c:v>1987.6666666666656</c:v>
                </c:pt>
                <c:pt idx="137">
                  <c:v>1987.7499999999989</c:v>
                </c:pt>
                <c:pt idx="138">
                  <c:v>1987.8333333333321</c:v>
                </c:pt>
                <c:pt idx="139">
                  <c:v>1987.9166666666654</c:v>
                </c:pt>
                <c:pt idx="140">
                  <c:v>1987.9999999999989</c:v>
                </c:pt>
                <c:pt idx="141">
                  <c:v>1988.0833333333321</c:v>
                </c:pt>
                <c:pt idx="142">
                  <c:v>1988.1666666666654</c:v>
                </c:pt>
                <c:pt idx="143">
                  <c:v>1988.2499999999989</c:v>
                </c:pt>
                <c:pt idx="144">
                  <c:v>1988.3333333333321</c:v>
                </c:pt>
                <c:pt idx="145">
                  <c:v>1988.4166666666654</c:v>
                </c:pt>
                <c:pt idx="146">
                  <c:v>1988.4999999999989</c:v>
                </c:pt>
                <c:pt idx="147">
                  <c:v>1988.5833333333321</c:v>
                </c:pt>
                <c:pt idx="148">
                  <c:v>1988.6666666666654</c:v>
                </c:pt>
                <c:pt idx="149">
                  <c:v>1988.7499999999989</c:v>
                </c:pt>
                <c:pt idx="150">
                  <c:v>1988.8333333333321</c:v>
                </c:pt>
                <c:pt idx="151">
                  <c:v>1988.9166666666654</c:v>
                </c:pt>
                <c:pt idx="152">
                  <c:v>1988.9999999999986</c:v>
                </c:pt>
                <c:pt idx="153">
                  <c:v>1989.0833333333321</c:v>
                </c:pt>
                <c:pt idx="154">
                  <c:v>1989.1666666666654</c:v>
                </c:pt>
                <c:pt idx="155">
                  <c:v>1989.2499999999986</c:v>
                </c:pt>
                <c:pt idx="156">
                  <c:v>1989.3333333333321</c:v>
                </c:pt>
                <c:pt idx="157">
                  <c:v>1989.4166666666654</c:v>
                </c:pt>
                <c:pt idx="158">
                  <c:v>1989.4999999999986</c:v>
                </c:pt>
                <c:pt idx="159">
                  <c:v>1989.5833333333321</c:v>
                </c:pt>
                <c:pt idx="160">
                  <c:v>1989.6666666666654</c:v>
                </c:pt>
                <c:pt idx="161">
                  <c:v>1989.7499999999986</c:v>
                </c:pt>
                <c:pt idx="162">
                  <c:v>1989.8333333333321</c:v>
                </c:pt>
                <c:pt idx="163">
                  <c:v>1989.9166666666654</c:v>
                </c:pt>
                <c:pt idx="164">
                  <c:v>1989.9999999999986</c:v>
                </c:pt>
                <c:pt idx="165">
                  <c:v>1990.0833333333321</c:v>
                </c:pt>
                <c:pt idx="166">
                  <c:v>1990.1666666666654</c:v>
                </c:pt>
                <c:pt idx="167">
                  <c:v>1990.2499999999986</c:v>
                </c:pt>
                <c:pt idx="168">
                  <c:v>1990.3333333333321</c:v>
                </c:pt>
                <c:pt idx="169">
                  <c:v>1990.4166666666654</c:v>
                </c:pt>
                <c:pt idx="170">
                  <c:v>1990.4999999999986</c:v>
                </c:pt>
                <c:pt idx="171">
                  <c:v>1990.5833333333319</c:v>
                </c:pt>
                <c:pt idx="172">
                  <c:v>1990.6666666666654</c:v>
                </c:pt>
                <c:pt idx="173">
                  <c:v>1990.7499999999986</c:v>
                </c:pt>
                <c:pt idx="174">
                  <c:v>1990.8333333333319</c:v>
                </c:pt>
                <c:pt idx="175">
                  <c:v>1990.9166666666654</c:v>
                </c:pt>
                <c:pt idx="176">
                  <c:v>1990.9999999999986</c:v>
                </c:pt>
                <c:pt idx="177">
                  <c:v>1991.0833333333319</c:v>
                </c:pt>
                <c:pt idx="178">
                  <c:v>1991.1666666666654</c:v>
                </c:pt>
                <c:pt idx="179">
                  <c:v>1991.2499999999986</c:v>
                </c:pt>
                <c:pt idx="180">
                  <c:v>1991.3333333333319</c:v>
                </c:pt>
                <c:pt idx="181">
                  <c:v>1991.4166666666654</c:v>
                </c:pt>
                <c:pt idx="182">
                  <c:v>1991.4999999999986</c:v>
                </c:pt>
                <c:pt idx="183">
                  <c:v>1991.5833333333319</c:v>
                </c:pt>
                <c:pt idx="184">
                  <c:v>1991.6666666666652</c:v>
                </c:pt>
                <c:pt idx="185">
                  <c:v>1991.7499999999986</c:v>
                </c:pt>
                <c:pt idx="186">
                  <c:v>1991.8333333333319</c:v>
                </c:pt>
                <c:pt idx="187">
                  <c:v>1991.9166666666652</c:v>
                </c:pt>
                <c:pt idx="188">
                  <c:v>1991.9999999999986</c:v>
                </c:pt>
                <c:pt idx="189">
                  <c:v>1992.0833333333319</c:v>
                </c:pt>
                <c:pt idx="190">
                  <c:v>1992.1666666666652</c:v>
                </c:pt>
                <c:pt idx="191">
                  <c:v>1992.2499999999986</c:v>
                </c:pt>
                <c:pt idx="192">
                  <c:v>1992.3333333333319</c:v>
                </c:pt>
                <c:pt idx="193">
                  <c:v>1992.4166666666652</c:v>
                </c:pt>
                <c:pt idx="194">
                  <c:v>1992.4999999999986</c:v>
                </c:pt>
                <c:pt idx="195">
                  <c:v>1992.5833333333319</c:v>
                </c:pt>
                <c:pt idx="196">
                  <c:v>1992.6666666666652</c:v>
                </c:pt>
                <c:pt idx="197">
                  <c:v>1992.7499999999986</c:v>
                </c:pt>
                <c:pt idx="198">
                  <c:v>1992.8333333333319</c:v>
                </c:pt>
                <c:pt idx="199">
                  <c:v>1992.9166666666652</c:v>
                </c:pt>
                <c:pt idx="200">
                  <c:v>1992.9999999999986</c:v>
                </c:pt>
                <c:pt idx="201">
                  <c:v>1993.0833333333319</c:v>
                </c:pt>
                <c:pt idx="202">
                  <c:v>1993.1666666666652</c:v>
                </c:pt>
                <c:pt idx="203">
                  <c:v>1993.2499999999984</c:v>
                </c:pt>
                <c:pt idx="204">
                  <c:v>1993.3333333333319</c:v>
                </c:pt>
                <c:pt idx="205">
                  <c:v>1993.4166666666652</c:v>
                </c:pt>
                <c:pt idx="206">
                  <c:v>1993.4999999999984</c:v>
                </c:pt>
                <c:pt idx="207">
                  <c:v>1993.5833333333319</c:v>
                </c:pt>
                <c:pt idx="208">
                  <c:v>1993.6666666666652</c:v>
                </c:pt>
                <c:pt idx="209">
                  <c:v>1993.7499999999984</c:v>
                </c:pt>
                <c:pt idx="210">
                  <c:v>1993.8333333333319</c:v>
                </c:pt>
                <c:pt idx="211">
                  <c:v>1993.9166666666652</c:v>
                </c:pt>
                <c:pt idx="212">
                  <c:v>1993.9999999999984</c:v>
                </c:pt>
                <c:pt idx="213">
                  <c:v>1994.0833333333319</c:v>
                </c:pt>
                <c:pt idx="214">
                  <c:v>1994.1666666666652</c:v>
                </c:pt>
                <c:pt idx="215">
                  <c:v>1994.2499999999984</c:v>
                </c:pt>
                <c:pt idx="216">
                  <c:v>1994.3333333333317</c:v>
                </c:pt>
                <c:pt idx="217">
                  <c:v>1994.4166666666652</c:v>
                </c:pt>
                <c:pt idx="218">
                  <c:v>1994.4999999999984</c:v>
                </c:pt>
                <c:pt idx="219">
                  <c:v>1994.5833333333317</c:v>
                </c:pt>
                <c:pt idx="220">
                  <c:v>1994.6666666666652</c:v>
                </c:pt>
                <c:pt idx="221">
                  <c:v>1994.7499999999984</c:v>
                </c:pt>
                <c:pt idx="222">
                  <c:v>1994.8333333333317</c:v>
                </c:pt>
                <c:pt idx="223">
                  <c:v>1994.9166666666652</c:v>
                </c:pt>
                <c:pt idx="224">
                  <c:v>1994.9999999999984</c:v>
                </c:pt>
                <c:pt idx="225">
                  <c:v>1995.0833333333317</c:v>
                </c:pt>
                <c:pt idx="226">
                  <c:v>1995.1666666666652</c:v>
                </c:pt>
                <c:pt idx="227">
                  <c:v>1995.2499999999984</c:v>
                </c:pt>
                <c:pt idx="228">
                  <c:v>1995.3333333333317</c:v>
                </c:pt>
                <c:pt idx="229">
                  <c:v>1995.4166666666652</c:v>
                </c:pt>
                <c:pt idx="230">
                  <c:v>1995.4999999999984</c:v>
                </c:pt>
                <c:pt idx="231">
                  <c:v>1995.5833333333317</c:v>
                </c:pt>
                <c:pt idx="232">
                  <c:v>1995.6666666666652</c:v>
                </c:pt>
                <c:pt idx="233">
                  <c:v>1995.7499999999984</c:v>
                </c:pt>
                <c:pt idx="234">
                  <c:v>1995.8333333333317</c:v>
                </c:pt>
                <c:pt idx="235">
                  <c:v>1995.9166666666649</c:v>
                </c:pt>
                <c:pt idx="236">
                  <c:v>1995.9999999999984</c:v>
                </c:pt>
                <c:pt idx="237">
                  <c:v>1996.0833333333317</c:v>
                </c:pt>
                <c:pt idx="238">
                  <c:v>1996.1666666666649</c:v>
                </c:pt>
                <c:pt idx="239">
                  <c:v>1996.2499999999984</c:v>
                </c:pt>
                <c:pt idx="240">
                  <c:v>1996.3333333333317</c:v>
                </c:pt>
                <c:pt idx="241">
                  <c:v>1996.4166666666649</c:v>
                </c:pt>
                <c:pt idx="242">
                  <c:v>1996.4999999999984</c:v>
                </c:pt>
                <c:pt idx="243">
                  <c:v>1996.5833333333317</c:v>
                </c:pt>
                <c:pt idx="244">
                  <c:v>1996.6666666666649</c:v>
                </c:pt>
                <c:pt idx="245">
                  <c:v>1996.7499999999984</c:v>
                </c:pt>
                <c:pt idx="246">
                  <c:v>1996.8333333333317</c:v>
                </c:pt>
                <c:pt idx="247">
                  <c:v>1996.9166666666649</c:v>
                </c:pt>
                <c:pt idx="248">
                  <c:v>1996.9999999999982</c:v>
                </c:pt>
                <c:pt idx="249">
                  <c:v>1997.0833333333317</c:v>
                </c:pt>
                <c:pt idx="250">
                  <c:v>1997.1666666666649</c:v>
                </c:pt>
                <c:pt idx="251">
                  <c:v>1997.2499999999982</c:v>
                </c:pt>
                <c:pt idx="252">
                  <c:v>1997.3333333333317</c:v>
                </c:pt>
                <c:pt idx="253">
                  <c:v>1997.4166666666649</c:v>
                </c:pt>
                <c:pt idx="254">
                  <c:v>1997.4999999999982</c:v>
                </c:pt>
                <c:pt idx="255">
                  <c:v>1997.5833333333317</c:v>
                </c:pt>
                <c:pt idx="256">
                  <c:v>1997.6666666666649</c:v>
                </c:pt>
                <c:pt idx="257">
                  <c:v>1997.7499999999982</c:v>
                </c:pt>
                <c:pt idx="258">
                  <c:v>1997.8333333333317</c:v>
                </c:pt>
                <c:pt idx="259">
                  <c:v>1997.9166666666649</c:v>
                </c:pt>
                <c:pt idx="260">
                  <c:v>1997.9999999999982</c:v>
                </c:pt>
                <c:pt idx="261">
                  <c:v>1998.0833333333317</c:v>
                </c:pt>
                <c:pt idx="262">
                  <c:v>1998.1666666666649</c:v>
                </c:pt>
                <c:pt idx="263">
                  <c:v>1998.2499999999982</c:v>
                </c:pt>
                <c:pt idx="264">
                  <c:v>1998.3333333333317</c:v>
                </c:pt>
                <c:pt idx="265">
                  <c:v>1998.4166666666649</c:v>
                </c:pt>
                <c:pt idx="266">
                  <c:v>1998.4999999999982</c:v>
                </c:pt>
                <c:pt idx="267">
                  <c:v>1998.5833333333314</c:v>
                </c:pt>
                <c:pt idx="268">
                  <c:v>1998.6666666666649</c:v>
                </c:pt>
                <c:pt idx="269">
                  <c:v>1998.7499999999982</c:v>
                </c:pt>
                <c:pt idx="270">
                  <c:v>1998.8333333333314</c:v>
                </c:pt>
                <c:pt idx="271">
                  <c:v>1998.9166666666649</c:v>
                </c:pt>
                <c:pt idx="272">
                  <c:v>1998.9999999999982</c:v>
                </c:pt>
                <c:pt idx="273">
                  <c:v>1999.0833333333314</c:v>
                </c:pt>
                <c:pt idx="274">
                  <c:v>1999.1666666666649</c:v>
                </c:pt>
                <c:pt idx="275">
                  <c:v>1999.2499999999982</c:v>
                </c:pt>
                <c:pt idx="276">
                  <c:v>1999.3333333333314</c:v>
                </c:pt>
                <c:pt idx="277">
                  <c:v>1999.4166666666649</c:v>
                </c:pt>
                <c:pt idx="278">
                  <c:v>1999.4999999999982</c:v>
                </c:pt>
                <c:pt idx="279">
                  <c:v>1999.5833333333314</c:v>
                </c:pt>
                <c:pt idx="280">
                  <c:v>1999.6666666666647</c:v>
                </c:pt>
                <c:pt idx="281">
                  <c:v>1999.7499999999982</c:v>
                </c:pt>
                <c:pt idx="282">
                  <c:v>1999.8333333333314</c:v>
                </c:pt>
                <c:pt idx="283">
                  <c:v>1999.9166666666647</c:v>
                </c:pt>
                <c:pt idx="284">
                  <c:v>1999.9999999999982</c:v>
                </c:pt>
                <c:pt idx="285">
                  <c:v>2000.0833333333314</c:v>
                </c:pt>
                <c:pt idx="286">
                  <c:v>2000.1666666666649</c:v>
                </c:pt>
                <c:pt idx="287">
                  <c:v>2000.2499999999982</c:v>
                </c:pt>
                <c:pt idx="288">
                  <c:v>2000.3333333333314</c:v>
                </c:pt>
                <c:pt idx="289">
                  <c:v>2000.4166666666649</c:v>
                </c:pt>
                <c:pt idx="290">
                  <c:v>2000.4999999999982</c:v>
                </c:pt>
                <c:pt idx="291">
                  <c:v>2000.5833333333314</c:v>
                </c:pt>
                <c:pt idx="292">
                  <c:v>2000.6666666666647</c:v>
                </c:pt>
                <c:pt idx="293">
                  <c:v>2000.7499999999982</c:v>
                </c:pt>
                <c:pt idx="294">
                  <c:v>2000.8333333333314</c:v>
                </c:pt>
                <c:pt idx="295">
                  <c:v>2000.9166666666647</c:v>
                </c:pt>
                <c:pt idx="296">
                  <c:v>2000.9999999999982</c:v>
                </c:pt>
                <c:pt idx="297">
                  <c:v>2001.0833333333314</c:v>
                </c:pt>
                <c:pt idx="298">
                  <c:v>2001.1666666666649</c:v>
                </c:pt>
                <c:pt idx="299">
                  <c:v>2001.2499999999982</c:v>
                </c:pt>
                <c:pt idx="300">
                  <c:v>2001.3333333333314</c:v>
                </c:pt>
                <c:pt idx="301">
                  <c:v>2001.4166666666649</c:v>
                </c:pt>
                <c:pt idx="302">
                  <c:v>2001.4999999999982</c:v>
                </c:pt>
                <c:pt idx="303">
                  <c:v>2001.5833333333314</c:v>
                </c:pt>
                <c:pt idx="304">
                  <c:v>2001.6666666666647</c:v>
                </c:pt>
                <c:pt idx="305">
                  <c:v>2001.7499999999982</c:v>
                </c:pt>
                <c:pt idx="306">
                  <c:v>2001.8333333333314</c:v>
                </c:pt>
                <c:pt idx="307">
                  <c:v>2001.9166666666647</c:v>
                </c:pt>
                <c:pt idx="308">
                  <c:v>2001.9999999999982</c:v>
                </c:pt>
                <c:pt idx="309">
                  <c:v>2002.0833333333314</c:v>
                </c:pt>
                <c:pt idx="310">
                  <c:v>2002.1666666666649</c:v>
                </c:pt>
                <c:pt idx="311">
                  <c:v>2002.2499999999982</c:v>
                </c:pt>
                <c:pt idx="312">
                  <c:v>2002.3333333333314</c:v>
                </c:pt>
                <c:pt idx="313">
                  <c:v>2002.4166666666649</c:v>
                </c:pt>
                <c:pt idx="314">
                  <c:v>2002.4999999999982</c:v>
                </c:pt>
                <c:pt idx="315">
                  <c:v>2002.5833333333314</c:v>
                </c:pt>
                <c:pt idx="316">
                  <c:v>2002.6666666666647</c:v>
                </c:pt>
                <c:pt idx="317">
                  <c:v>2002.7499999999982</c:v>
                </c:pt>
                <c:pt idx="318">
                  <c:v>2002.8333333333314</c:v>
                </c:pt>
                <c:pt idx="319">
                  <c:v>2002.9166666666647</c:v>
                </c:pt>
                <c:pt idx="320">
                  <c:v>2002.9999999999982</c:v>
                </c:pt>
                <c:pt idx="321">
                  <c:v>2003.0833333333314</c:v>
                </c:pt>
                <c:pt idx="322">
                  <c:v>2003.1666666666649</c:v>
                </c:pt>
                <c:pt idx="323">
                  <c:v>2003.2499999999982</c:v>
                </c:pt>
                <c:pt idx="324">
                  <c:v>2003.3333333333314</c:v>
                </c:pt>
                <c:pt idx="325">
                  <c:v>2003.4166666666649</c:v>
                </c:pt>
                <c:pt idx="326">
                  <c:v>2003.4999999999982</c:v>
                </c:pt>
                <c:pt idx="327">
                  <c:v>2003.5833333333314</c:v>
                </c:pt>
                <c:pt idx="328">
                  <c:v>2003.6666666666647</c:v>
                </c:pt>
                <c:pt idx="329">
                  <c:v>2003.7499999999982</c:v>
                </c:pt>
                <c:pt idx="330">
                  <c:v>2003.8333333333314</c:v>
                </c:pt>
                <c:pt idx="331">
                  <c:v>2003.9166666666647</c:v>
                </c:pt>
                <c:pt idx="332">
                  <c:v>2004</c:v>
                </c:pt>
                <c:pt idx="333">
                  <c:v>2004.0833333333321</c:v>
                </c:pt>
                <c:pt idx="334">
                  <c:v>2004.1666666666649</c:v>
                </c:pt>
                <c:pt idx="335">
                  <c:v>2004.249999999998</c:v>
                </c:pt>
                <c:pt idx="336">
                  <c:v>2004.333333333331</c:v>
                </c:pt>
                <c:pt idx="337">
                  <c:v>2004.4166666666649</c:v>
                </c:pt>
                <c:pt idx="338">
                  <c:v>2004.499999999998</c:v>
                </c:pt>
                <c:pt idx="339">
                  <c:v>2004.583333333331</c:v>
                </c:pt>
                <c:pt idx="340">
                  <c:v>2004.6666666666649</c:v>
                </c:pt>
                <c:pt idx="341">
                  <c:v>2004.749999999998</c:v>
                </c:pt>
                <c:pt idx="342">
                  <c:v>2004.833333333331</c:v>
                </c:pt>
                <c:pt idx="343">
                  <c:v>2004.9166666666649</c:v>
                </c:pt>
                <c:pt idx="344">
                  <c:v>2005</c:v>
                </c:pt>
                <c:pt idx="345">
                  <c:v>2005.0833333333321</c:v>
                </c:pt>
                <c:pt idx="346">
                  <c:v>2005.1666666666649</c:v>
                </c:pt>
                <c:pt idx="347">
                  <c:v>2005.249999999998</c:v>
                </c:pt>
                <c:pt idx="348">
                  <c:v>2005.333333333331</c:v>
                </c:pt>
                <c:pt idx="349">
                  <c:v>2005.4166666666649</c:v>
                </c:pt>
                <c:pt idx="350">
                  <c:v>2005.499999999998</c:v>
                </c:pt>
                <c:pt idx="351">
                  <c:v>2005.583333333331</c:v>
                </c:pt>
                <c:pt idx="352">
                  <c:v>2005.6666666666649</c:v>
                </c:pt>
                <c:pt idx="353">
                  <c:v>2005.749999999998</c:v>
                </c:pt>
                <c:pt idx="354">
                  <c:v>2005.833333333331</c:v>
                </c:pt>
                <c:pt idx="355">
                  <c:v>2005.9166666666649</c:v>
                </c:pt>
                <c:pt idx="356">
                  <c:v>2006</c:v>
                </c:pt>
                <c:pt idx="357">
                  <c:v>2006.0833333333301</c:v>
                </c:pt>
                <c:pt idx="358">
                  <c:v>2006.1666666665999</c:v>
                </c:pt>
                <c:pt idx="359">
                  <c:v>2006.25</c:v>
                </c:pt>
                <c:pt idx="360">
                  <c:v>2006.3333333333301</c:v>
                </c:pt>
                <c:pt idx="361">
                  <c:v>2006.4166666666599</c:v>
                </c:pt>
                <c:pt idx="362">
                  <c:v>2006.5</c:v>
                </c:pt>
                <c:pt idx="363">
                  <c:v>2006.5833333333301</c:v>
                </c:pt>
                <c:pt idx="364">
                  <c:v>2006.6666666666599</c:v>
                </c:pt>
                <c:pt idx="365">
                  <c:v>2006.75</c:v>
                </c:pt>
                <c:pt idx="366">
                  <c:v>2006.8333333333301</c:v>
                </c:pt>
                <c:pt idx="367">
                  <c:v>2006.9166666666599</c:v>
                </c:pt>
                <c:pt idx="368">
                  <c:v>2007</c:v>
                </c:pt>
                <c:pt idx="369">
                  <c:v>2007.0833333333301</c:v>
                </c:pt>
                <c:pt idx="370">
                  <c:v>2007.1666666665999</c:v>
                </c:pt>
                <c:pt idx="371">
                  <c:v>2007.25</c:v>
                </c:pt>
                <c:pt idx="372">
                  <c:v>2007.3333333333301</c:v>
                </c:pt>
                <c:pt idx="373">
                  <c:v>2007.4166666666599</c:v>
                </c:pt>
                <c:pt idx="374">
                  <c:v>2007.5</c:v>
                </c:pt>
                <c:pt idx="375">
                  <c:v>2007.5833333333301</c:v>
                </c:pt>
                <c:pt idx="376">
                  <c:v>2007.6666666666599</c:v>
                </c:pt>
                <c:pt idx="377">
                  <c:v>2007.75</c:v>
                </c:pt>
                <c:pt idx="378">
                  <c:v>2007.8333333333301</c:v>
                </c:pt>
                <c:pt idx="379">
                  <c:v>2007.9166666666599</c:v>
                </c:pt>
                <c:pt idx="380">
                  <c:v>2008</c:v>
                </c:pt>
                <c:pt idx="381">
                  <c:v>2008.0833333333301</c:v>
                </c:pt>
                <c:pt idx="382">
                  <c:v>2008.1666666665999</c:v>
                </c:pt>
                <c:pt idx="383">
                  <c:v>2008.25</c:v>
                </c:pt>
                <c:pt idx="384">
                  <c:v>2008.3333333333301</c:v>
                </c:pt>
                <c:pt idx="385">
                  <c:v>2008.4166666666599</c:v>
                </c:pt>
                <c:pt idx="386">
                  <c:v>2008.5</c:v>
                </c:pt>
                <c:pt idx="387">
                  <c:v>2008.5833333333301</c:v>
                </c:pt>
                <c:pt idx="388">
                  <c:v>2008.6666666666599</c:v>
                </c:pt>
                <c:pt idx="389">
                  <c:v>2008.75</c:v>
                </c:pt>
                <c:pt idx="390">
                  <c:v>2008.8333333333301</c:v>
                </c:pt>
                <c:pt idx="391">
                  <c:v>2008.9166666666599</c:v>
                </c:pt>
                <c:pt idx="392">
                  <c:v>2009</c:v>
                </c:pt>
                <c:pt idx="393">
                  <c:v>2009.0833333333301</c:v>
                </c:pt>
                <c:pt idx="394">
                  <c:v>2009.1666666665999</c:v>
                </c:pt>
                <c:pt idx="395">
                  <c:v>2009.25</c:v>
                </c:pt>
                <c:pt idx="396">
                  <c:v>2009.3333333333301</c:v>
                </c:pt>
                <c:pt idx="397">
                  <c:v>2009.4166666666599</c:v>
                </c:pt>
                <c:pt idx="398">
                  <c:v>2009.5</c:v>
                </c:pt>
                <c:pt idx="399">
                  <c:v>2009.5833333333301</c:v>
                </c:pt>
                <c:pt idx="400">
                  <c:v>2009.6666666666599</c:v>
                </c:pt>
                <c:pt idx="401">
                  <c:v>2009.75</c:v>
                </c:pt>
                <c:pt idx="402">
                  <c:v>2009.8333333333301</c:v>
                </c:pt>
                <c:pt idx="403">
                  <c:v>2009.9166666666599</c:v>
                </c:pt>
                <c:pt idx="404">
                  <c:v>2010</c:v>
                </c:pt>
                <c:pt idx="405">
                  <c:v>2010.0833333333301</c:v>
                </c:pt>
                <c:pt idx="406">
                  <c:v>2010.1666666665999</c:v>
                </c:pt>
                <c:pt idx="407">
                  <c:v>2010.25</c:v>
                </c:pt>
                <c:pt idx="408">
                  <c:v>2010.3333333333301</c:v>
                </c:pt>
                <c:pt idx="409">
                  <c:v>2010.4166666666599</c:v>
                </c:pt>
                <c:pt idx="410">
                  <c:v>2010.5</c:v>
                </c:pt>
                <c:pt idx="411">
                  <c:v>2010.5833333333301</c:v>
                </c:pt>
                <c:pt idx="412">
                  <c:v>2010.6666666666599</c:v>
                </c:pt>
                <c:pt idx="413">
                  <c:v>2010.75</c:v>
                </c:pt>
                <c:pt idx="414">
                  <c:v>2010.8333333333301</c:v>
                </c:pt>
                <c:pt idx="415">
                  <c:v>2010.9166666666599</c:v>
                </c:pt>
                <c:pt idx="416">
                  <c:v>2011</c:v>
                </c:pt>
                <c:pt idx="417">
                  <c:v>2011.0833333333301</c:v>
                </c:pt>
                <c:pt idx="418">
                  <c:v>2011.1666666665999</c:v>
                </c:pt>
                <c:pt idx="419">
                  <c:v>2011.25</c:v>
                </c:pt>
                <c:pt idx="420">
                  <c:v>2011.3333333333301</c:v>
                </c:pt>
                <c:pt idx="421">
                  <c:v>2011.4166666666599</c:v>
                </c:pt>
                <c:pt idx="422">
                  <c:v>2011.5</c:v>
                </c:pt>
                <c:pt idx="423">
                  <c:v>2011.5833333333301</c:v>
                </c:pt>
                <c:pt idx="424">
                  <c:v>2011.6666666666599</c:v>
                </c:pt>
                <c:pt idx="425">
                  <c:v>2011.75</c:v>
                </c:pt>
                <c:pt idx="426">
                  <c:v>2011.8333333333301</c:v>
                </c:pt>
                <c:pt idx="427">
                  <c:v>2011.9166666666599</c:v>
                </c:pt>
                <c:pt idx="428">
                  <c:v>2012</c:v>
                </c:pt>
                <c:pt idx="429">
                  <c:v>2012.0833333333301</c:v>
                </c:pt>
                <c:pt idx="430">
                  <c:v>2012.1666666665999</c:v>
                </c:pt>
                <c:pt idx="431">
                  <c:v>2012.25</c:v>
                </c:pt>
                <c:pt idx="432">
                  <c:v>2012.3333333333301</c:v>
                </c:pt>
                <c:pt idx="433">
                  <c:v>2012.4166666666599</c:v>
                </c:pt>
                <c:pt idx="434">
                  <c:v>2012.5</c:v>
                </c:pt>
                <c:pt idx="435">
                  <c:v>2012.5833333333301</c:v>
                </c:pt>
                <c:pt idx="436">
                  <c:v>2012.6666666666599</c:v>
                </c:pt>
                <c:pt idx="437">
                  <c:v>2012.75</c:v>
                </c:pt>
                <c:pt idx="438">
                  <c:v>2012.8333333333301</c:v>
                </c:pt>
                <c:pt idx="439">
                  <c:v>2012.9166666666599</c:v>
                </c:pt>
                <c:pt idx="440">
                  <c:v>2013</c:v>
                </c:pt>
                <c:pt idx="441">
                  <c:v>2013.0833333333301</c:v>
                </c:pt>
                <c:pt idx="442">
                  <c:v>2013.1666666665999</c:v>
                </c:pt>
                <c:pt idx="443">
                  <c:v>2013.25</c:v>
                </c:pt>
                <c:pt idx="444">
                  <c:v>2013.3333333333301</c:v>
                </c:pt>
                <c:pt idx="445">
                  <c:v>2013.4166666666599</c:v>
                </c:pt>
                <c:pt idx="446">
                  <c:v>2013.5</c:v>
                </c:pt>
                <c:pt idx="447">
                  <c:v>2013.5833333333301</c:v>
                </c:pt>
                <c:pt idx="448">
                  <c:v>2013.6666666666599</c:v>
                </c:pt>
                <c:pt idx="449">
                  <c:v>2013.75</c:v>
                </c:pt>
                <c:pt idx="450">
                  <c:v>2013.8333333333301</c:v>
                </c:pt>
                <c:pt idx="451">
                  <c:v>2013.9166666666599</c:v>
                </c:pt>
                <c:pt idx="452">
                  <c:v>2014</c:v>
                </c:pt>
                <c:pt idx="453">
                  <c:v>2014.0833333333301</c:v>
                </c:pt>
                <c:pt idx="454">
                  <c:v>2014.1666666665999</c:v>
                </c:pt>
                <c:pt idx="455">
                  <c:v>2014.25</c:v>
                </c:pt>
                <c:pt idx="456">
                  <c:v>2014.3333333333301</c:v>
                </c:pt>
                <c:pt idx="457">
                  <c:v>2014.4166666666599</c:v>
                </c:pt>
                <c:pt idx="458">
                  <c:v>2014.5</c:v>
                </c:pt>
                <c:pt idx="459">
                  <c:v>2014.5833333333301</c:v>
                </c:pt>
                <c:pt idx="460">
                  <c:v>2014.6666666666599</c:v>
                </c:pt>
                <c:pt idx="461">
                  <c:v>2014.75</c:v>
                </c:pt>
                <c:pt idx="462">
                  <c:v>2014.8333333333301</c:v>
                </c:pt>
                <c:pt idx="463">
                  <c:v>2014.9166666666599</c:v>
                </c:pt>
                <c:pt idx="464">
                  <c:v>2015</c:v>
                </c:pt>
                <c:pt idx="465">
                  <c:v>2015.0833333333301</c:v>
                </c:pt>
                <c:pt idx="466">
                  <c:v>2015.1666666665999</c:v>
                </c:pt>
                <c:pt idx="467">
                  <c:v>2015.25</c:v>
                </c:pt>
                <c:pt idx="468">
                  <c:v>2015.3333333333301</c:v>
                </c:pt>
                <c:pt idx="469">
                  <c:v>2015.4166666666599</c:v>
                </c:pt>
                <c:pt idx="470">
                  <c:v>2015.5</c:v>
                </c:pt>
                <c:pt idx="471">
                  <c:v>2015.5833333333301</c:v>
                </c:pt>
                <c:pt idx="472">
                  <c:v>2015.6666666666599</c:v>
                </c:pt>
                <c:pt idx="473">
                  <c:v>2015.75</c:v>
                </c:pt>
                <c:pt idx="474">
                  <c:v>2015.8333333333301</c:v>
                </c:pt>
                <c:pt idx="475">
                  <c:v>2015.9166666666599</c:v>
                </c:pt>
                <c:pt idx="476">
                  <c:v>2016</c:v>
                </c:pt>
                <c:pt idx="477">
                  <c:v>2016.0833333333301</c:v>
                </c:pt>
                <c:pt idx="478">
                  <c:v>2016.1666666665999</c:v>
                </c:pt>
                <c:pt idx="479">
                  <c:v>2016.25</c:v>
                </c:pt>
                <c:pt idx="480">
                  <c:v>2016.3333333333301</c:v>
                </c:pt>
                <c:pt idx="481">
                  <c:v>2016.4166666666599</c:v>
                </c:pt>
                <c:pt idx="482">
                  <c:v>2016.5</c:v>
                </c:pt>
                <c:pt idx="483">
                  <c:v>2016.5833333333301</c:v>
                </c:pt>
                <c:pt idx="484">
                  <c:v>2016.6666666666599</c:v>
                </c:pt>
                <c:pt idx="485">
                  <c:v>2016.75</c:v>
                </c:pt>
                <c:pt idx="486">
                  <c:v>2016.8333333333301</c:v>
                </c:pt>
                <c:pt idx="487">
                  <c:v>2016.9166666666599</c:v>
                </c:pt>
                <c:pt idx="488">
                  <c:v>2017</c:v>
                </c:pt>
                <c:pt idx="489">
                  <c:v>2017.0833333333301</c:v>
                </c:pt>
                <c:pt idx="490">
                  <c:v>2017.1666666665999</c:v>
                </c:pt>
                <c:pt idx="491">
                  <c:v>2017.25</c:v>
                </c:pt>
                <c:pt idx="492">
                  <c:v>2017.3333333333301</c:v>
                </c:pt>
                <c:pt idx="493">
                  <c:v>2017.4166666666599</c:v>
                </c:pt>
                <c:pt idx="494">
                  <c:v>2017.5</c:v>
                </c:pt>
                <c:pt idx="495">
                  <c:v>2017.5833333333301</c:v>
                </c:pt>
                <c:pt idx="496">
                  <c:v>2017.6666666666599</c:v>
                </c:pt>
                <c:pt idx="497">
                  <c:v>2017.75</c:v>
                </c:pt>
                <c:pt idx="498">
                  <c:v>2017.8333333333301</c:v>
                </c:pt>
                <c:pt idx="499">
                  <c:v>2017.9166666666599</c:v>
                </c:pt>
                <c:pt idx="500">
                  <c:v>2018</c:v>
                </c:pt>
                <c:pt idx="501">
                  <c:v>2018.0833333333301</c:v>
                </c:pt>
                <c:pt idx="502">
                  <c:v>2018.1666666665999</c:v>
                </c:pt>
                <c:pt idx="503">
                  <c:v>2018.25</c:v>
                </c:pt>
                <c:pt idx="504">
                  <c:v>2018.3333333333301</c:v>
                </c:pt>
                <c:pt idx="505">
                  <c:v>2018.4166666666599</c:v>
                </c:pt>
                <c:pt idx="506">
                  <c:v>2018.5</c:v>
                </c:pt>
                <c:pt idx="507">
                  <c:v>2018.5833333333301</c:v>
                </c:pt>
                <c:pt idx="508">
                  <c:v>2018.6666666666599</c:v>
                </c:pt>
                <c:pt idx="509">
                  <c:v>2018.75</c:v>
                </c:pt>
                <c:pt idx="510">
                  <c:v>2018.8333333333301</c:v>
                </c:pt>
                <c:pt idx="511">
                  <c:v>2018.9166666666599</c:v>
                </c:pt>
                <c:pt idx="512">
                  <c:v>2019</c:v>
                </c:pt>
                <c:pt idx="513">
                  <c:v>2019.0833333333301</c:v>
                </c:pt>
                <c:pt idx="514">
                  <c:v>2019.1666666665999</c:v>
                </c:pt>
                <c:pt idx="515">
                  <c:v>2019.25</c:v>
                </c:pt>
                <c:pt idx="516">
                  <c:v>2019.3333333333301</c:v>
                </c:pt>
                <c:pt idx="517">
                  <c:v>2019.4166666666599</c:v>
                </c:pt>
                <c:pt idx="518">
                  <c:v>2019.5</c:v>
                </c:pt>
                <c:pt idx="519">
                  <c:v>2019.5833333333301</c:v>
                </c:pt>
                <c:pt idx="520">
                  <c:v>2019.6666666666599</c:v>
                </c:pt>
                <c:pt idx="521">
                  <c:v>2019.75</c:v>
                </c:pt>
                <c:pt idx="522">
                  <c:v>2019.8333333333301</c:v>
                </c:pt>
                <c:pt idx="523">
                  <c:v>2019.9166666666599</c:v>
                </c:pt>
                <c:pt idx="524">
                  <c:v>2020</c:v>
                </c:pt>
                <c:pt idx="525">
                  <c:v>2020.0833333333301</c:v>
                </c:pt>
                <c:pt idx="526">
                  <c:v>2020.1666666665999</c:v>
                </c:pt>
                <c:pt idx="527">
                  <c:v>2020.25</c:v>
                </c:pt>
                <c:pt idx="528">
                  <c:v>2020.3333333333301</c:v>
                </c:pt>
                <c:pt idx="529">
                  <c:v>2020.4166666666599</c:v>
                </c:pt>
                <c:pt idx="530">
                  <c:v>2020.5</c:v>
                </c:pt>
                <c:pt idx="531">
                  <c:v>2020.5833333333301</c:v>
                </c:pt>
                <c:pt idx="532">
                  <c:v>2020.6666666666599</c:v>
                </c:pt>
                <c:pt idx="533">
                  <c:v>2020.75</c:v>
                </c:pt>
                <c:pt idx="534">
                  <c:v>2020.8333333333301</c:v>
                </c:pt>
                <c:pt idx="535">
                  <c:v>2020.9166666666599</c:v>
                </c:pt>
              </c:numCache>
            </c:numRef>
          </c:xVal>
          <c:yVal>
            <c:numRef>
              <c:f>Лист1!$S$12:$S$547</c:f>
              <c:numCache>
                <c:formatCode>\О\с\н\о\в\н\о\й</c:formatCode>
                <c:ptCount val="536"/>
                <c:pt idx="0">
                  <c:v>0.92</c:v>
                </c:pt>
                <c:pt idx="1">
                  <c:v>0.93</c:v>
                </c:pt>
                <c:pt idx="2">
                  <c:v>0.94</c:v>
                </c:pt>
                <c:pt idx="3">
                  <c:v>0.95</c:v>
                </c:pt>
                <c:pt idx="4">
                  <c:v>0.96</c:v>
                </c:pt>
                <c:pt idx="5">
                  <c:v>0.97</c:v>
                </c:pt>
                <c:pt idx="6">
                  <c:v>0.98</c:v>
                </c:pt>
                <c:pt idx="7">
                  <c:v>0.98</c:v>
                </c:pt>
                <c:pt idx="8">
                  <c:v>0.99</c:v>
                </c:pt>
                <c:pt idx="9">
                  <c:v>1</c:v>
                </c:pt>
                <c:pt idx="10">
                  <c:v>1.01</c:v>
                </c:pt>
                <c:pt idx="11">
                  <c:v>1.02</c:v>
                </c:pt>
                <c:pt idx="12">
                  <c:v>1.03</c:v>
                </c:pt>
                <c:pt idx="13">
                  <c:v>1.05</c:v>
                </c:pt>
                <c:pt idx="14">
                  <c:v>1.07</c:v>
                </c:pt>
                <c:pt idx="15">
                  <c:v>1.08</c:v>
                </c:pt>
                <c:pt idx="16">
                  <c:v>1.1000000000000001</c:v>
                </c:pt>
                <c:pt idx="17">
                  <c:v>1.1100000000000001</c:v>
                </c:pt>
                <c:pt idx="18">
                  <c:v>1.1200000000000001</c:v>
                </c:pt>
                <c:pt idx="19">
                  <c:v>1.1200000000000001</c:v>
                </c:pt>
                <c:pt idx="20">
                  <c:v>1.1000000000000001</c:v>
                </c:pt>
                <c:pt idx="21">
                  <c:v>1.08</c:v>
                </c:pt>
                <c:pt idx="22">
                  <c:v>1.07</c:v>
                </c:pt>
                <c:pt idx="23">
                  <c:v>1.05</c:v>
                </c:pt>
                <c:pt idx="24">
                  <c:v>0.99</c:v>
                </c:pt>
                <c:pt idx="25">
                  <c:v>0.95</c:v>
                </c:pt>
                <c:pt idx="26">
                  <c:v>0.91</c:v>
                </c:pt>
                <c:pt idx="27">
                  <c:v>0.86</c:v>
                </c:pt>
                <c:pt idx="28">
                  <c:v>0.82</c:v>
                </c:pt>
                <c:pt idx="29">
                  <c:v>0.78</c:v>
                </c:pt>
                <c:pt idx="30">
                  <c:v>0.73</c:v>
                </c:pt>
                <c:pt idx="31">
                  <c:v>0.69</c:v>
                </c:pt>
                <c:pt idx="32">
                  <c:v>0.65</c:v>
                </c:pt>
                <c:pt idx="33">
                  <c:v>0.61</c:v>
                </c:pt>
                <c:pt idx="34">
                  <c:v>0.56999999999999995</c:v>
                </c:pt>
                <c:pt idx="35">
                  <c:v>0.53</c:v>
                </c:pt>
                <c:pt idx="36">
                  <c:v>0.5</c:v>
                </c:pt>
                <c:pt idx="37">
                  <c:v>0.46</c:v>
                </c:pt>
                <c:pt idx="38">
                  <c:v>0.42</c:v>
                </c:pt>
                <c:pt idx="39">
                  <c:v>0.38</c:v>
                </c:pt>
                <c:pt idx="40">
                  <c:v>0.34</c:v>
                </c:pt>
                <c:pt idx="41">
                  <c:v>0.3</c:v>
                </c:pt>
                <c:pt idx="42">
                  <c:v>0.25</c:v>
                </c:pt>
                <c:pt idx="43">
                  <c:v>0.21</c:v>
                </c:pt>
                <c:pt idx="44">
                  <c:v>0.16</c:v>
                </c:pt>
                <c:pt idx="45">
                  <c:v>0.01</c:v>
                </c:pt>
                <c:pt idx="46">
                  <c:v>7.0000000000000007E-2</c:v>
                </c:pt>
                <c:pt idx="47">
                  <c:v>0</c:v>
                </c:pt>
                <c:pt idx="48">
                  <c:v>-0.05</c:v>
                </c:pt>
                <c:pt idx="49">
                  <c:v>-0.11</c:v>
                </c:pt>
                <c:pt idx="50">
                  <c:v>-0.18</c:v>
                </c:pt>
                <c:pt idx="51">
                  <c:v>-0.24</c:v>
                </c:pt>
                <c:pt idx="52">
                  <c:v>-0.31</c:v>
                </c:pt>
                <c:pt idx="53">
                  <c:v>-0.38</c:v>
                </c:pt>
                <c:pt idx="54">
                  <c:v>-0.45</c:v>
                </c:pt>
                <c:pt idx="55">
                  <c:v>-0.51</c:v>
                </c:pt>
                <c:pt idx="56">
                  <c:v>-0.56000000000000005</c:v>
                </c:pt>
                <c:pt idx="57">
                  <c:v>-0.6</c:v>
                </c:pt>
                <c:pt idx="58">
                  <c:v>-0.63</c:v>
                </c:pt>
                <c:pt idx="59">
                  <c:v>-0.65</c:v>
                </c:pt>
                <c:pt idx="60">
                  <c:v>-0.65</c:v>
                </c:pt>
                <c:pt idx="61">
                  <c:v>-0.65</c:v>
                </c:pt>
                <c:pt idx="62">
                  <c:v>-0.64</c:v>
                </c:pt>
                <c:pt idx="63">
                  <c:v>-0.62</c:v>
                </c:pt>
                <c:pt idx="64">
                  <c:v>-0.59</c:v>
                </c:pt>
                <c:pt idx="65">
                  <c:v>-0.56999999999999995</c:v>
                </c:pt>
                <c:pt idx="66">
                  <c:v>-0.54</c:v>
                </c:pt>
                <c:pt idx="67">
                  <c:v>-0.52</c:v>
                </c:pt>
                <c:pt idx="68">
                  <c:v>-0.49</c:v>
                </c:pt>
                <c:pt idx="69">
                  <c:v>-0.48</c:v>
                </c:pt>
                <c:pt idx="70">
                  <c:v>-0.47</c:v>
                </c:pt>
                <c:pt idx="71">
                  <c:v>-0.46</c:v>
                </c:pt>
                <c:pt idx="72">
                  <c:v>-0.47</c:v>
                </c:pt>
                <c:pt idx="73">
                  <c:v>-0.48</c:v>
                </c:pt>
                <c:pt idx="74">
                  <c:v>-0.49</c:v>
                </c:pt>
                <c:pt idx="75">
                  <c:v>-0.52</c:v>
                </c:pt>
                <c:pt idx="76">
                  <c:v>-0.64</c:v>
                </c:pt>
                <c:pt idx="77">
                  <c:v>-0.56999999999999995</c:v>
                </c:pt>
                <c:pt idx="78">
                  <c:v>-0.6</c:v>
                </c:pt>
                <c:pt idx="79">
                  <c:v>-0.64</c:v>
                </c:pt>
                <c:pt idx="80">
                  <c:v>-0.67</c:v>
                </c:pt>
                <c:pt idx="81">
                  <c:v>-0.7</c:v>
                </c:pt>
                <c:pt idx="82">
                  <c:v>-0.73</c:v>
                </c:pt>
                <c:pt idx="83">
                  <c:v>-0.77</c:v>
                </c:pt>
                <c:pt idx="84">
                  <c:v>-0.81</c:v>
                </c:pt>
                <c:pt idx="85">
                  <c:v>-0.85</c:v>
                </c:pt>
                <c:pt idx="86">
                  <c:v>-0.89</c:v>
                </c:pt>
                <c:pt idx="87">
                  <c:v>-0.93</c:v>
                </c:pt>
                <c:pt idx="88">
                  <c:v>-0.97</c:v>
                </c:pt>
                <c:pt idx="89">
                  <c:v>-1.01</c:v>
                </c:pt>
                <c:pt idx="90">
                  <c:v>-1.05</c:v>
                </c:pt>
                <c:pt idx="91">
                  <c:v>-1.1000000000000001</c:v>
                </c:pt>
                <c:pt idx="92">
                  <c:v>-1.1299999999999999</c:v>
                </c:pt>
                <c:pt idx="93">
                  <c:v>-1.1599999999999999</c:v>
                </c:pt>
                <c:pt idx="94">
                  <c:v>-1.19</c:v>
                </c:pt>
                <c:pt idx="95">
                  <c:v>-1.23</c:v>
                </c:pt>
                <c:pt idx="96">
                  <c:v>-1.26</c:v>
                </c:pt>
                <c:pt idx="97">
                  <c:v>-1.29</c:v>
                </c:pt>
                <c:pt idx="98">
                  <c:v>-1.23</c:v>
                </c:pt>
                <c:pt idx="99">
                  <c:v>-1.36</c:v>
                </c:pt>
                <c:pt idx="100">
                  <c:v>-1.39</c:v>
                </c:pt>
                <c:pt idx="101">
                  <c:v>-1.41</c:v>
                </c:pt>
                <c:pt idx="102">
                  <c:v>-1.44</c:v>
                </c:pt>
                <c:pt idx="103">
                  <c:v>-1.45</c:v>
                </c:pt>
                <c:pt idx="104">
                  <c:v>-1.47</c:v>
                </c:pt>
                <c:pt idx="105">
                  <c:v>-1.48</c:v>
                </c:pt>
                <c:pt idx="106">
                  <c:v>-1.48</c:v>
                </c:pt>
                <c:pt idx="107">
                  <c:v>-1.49</c:v>
                </c:pt>
                <c:pt idx="108">
                  <c:v>-1.49</c:v>
                </c:pt>
                <c:pt idx="109">
                  <c:v>-1.49</c:v>
                </c:pt>
                <c:pt idx="110">
                  <c:v>-1.49</c:v>
                </c:pt>
                <c:pt idx="111">
                  <c:v>-1.49</c:v>
                </c:pt>
                <c:pt idx="112">
                  <c:v>-1.48</c:v>
                </c:pt>
                <c:pt idx="113">
                  <c:v>-1.47</c:v>
                </c:pt>
                <c:pt idx="114">
                  <c:v>-1.46</c:v>
                </c:pt>
                <c:pt idx="115">
                  <c:v>-1.46</c:v>
                </c:pt>
                <c:pt idx="116">
                  <c:v>-1.45</c:v>
                </c:pt>
                <c:pt idx="117">
                  <c:v>-1.44</c:v>
                </c:pt>
                <c:pt idx="118">
                  <c:v>-1.44</c:v>
                </c:pt>
                <c:pt idx="119">
                  <c:v>-1.43</c:v>
                </c:pt>
                <c:pt idx="120">
                  <c:v>-1.43</c:v>
                </c:pt>
                <c:pt idx="121">
                  <c:v>-1.43</c:v>
                </c:pt>
                <c:pt idx="122">
                  <c:v>-1.42</c:v>
                </c:pt>
                <c:pt idx="123">
                  <c:v>-1.42</c:v>
                </c:pt>
                <c:pt idx="124">
                  <c:v>-1.41</c:v>
                </c:pt>
                <c:pt idx="125">
                  <c:v>-1.4</c:v>
                </c:pt>
                <c:pt idx="126">
                  <c:v>-1.38</c:v>
                </c:pt>
                <c:pt idx="127">
                  <c:v>-1.36</c:v>
                </c:pt>
                <c:pt idx="128">
                  <c:v>-1.34</c:v>
                </c:pt>
                <c:pt idx="129">
                  <c:v>-1.32</c:v>
                </c:pt>
                <c:pt idx="130">
                  <c:v>-1.3</c:v>
                </c:pt>
                <c:pt idx="131">
                  <c:v>-1.27</c:v>
                </c:pt>
                <c:pt idx="132">
                  <c:v>-1.25</c:v>
                </c:pt>
                <c:pt idx="133">
                  <c:v>-1.23</c:v>
                </c:pt>
                <c:pt idx="134">
                  <c:v>-1.2</c:v>
                </c:pt>
                <c:pt idx="135">
                  <c:v>-1.17</c:v>
                </c:pt>
                <c:pt idx="136">
                  <c:v>-1.1399999999999999</c:v>
                </c:pt>
                <c:pt idx="137">
                  <c:v>-1.1000000000000001</c:v>
                </c:pt>
                <c:pt idx="138">
                  <c:v>-1.06</c:v>
                </c:pt>
                <c:pt idx="139">
                  <c:v>-1.03</c:v>
                </c:pt>
                <c:pt idx="140">
                  <c:v>-0.99</c:v>
                </c:pt>
                <c:pt idx="141">
                  <c:v>-0.96</c:v>
                </c:pt>
                <c:pt idx="142">
                  <c:v>-0.93</c:v>
                </c:pt>
                <c:pt idx="143">
                  <c:v>-0.9</c:v>
                </c:pt>
                <c:pt idx="144">
                  <c:v>-0.88</c:v>
                </c:pt>
                <c:pt idx="145">
                  <c:v>-0.85</c:v>
                </c:pt>
                <c:pt idx="146">
                  <c:v>-0.83</c:v>
                </c:pt>
                <c:pt idx="147">
                  <c:v>-0.8</c:v>
                </c:pt>
                <c:pt idx="148">
                  <c:v>-0.78</c:v>
                </c:pt>
                <c:pt idx="149">
                  <c:v>-0.75</c:v>
                </c:pt>
                <c:pt idx="150">
                  <c:v>-0.71</c:v>
                </c:pt>
                <c:pt idx="151">
                  <c:v>-0.68</c:v>
                </c:pt>
                <c:pt idx="152">
                  <c:v>-0.64</c:v>
                </c:pt>
                <c:pt idx="153">
                  <c:v>-0.59</c:v>
                </c:pt>
                <c:pt idx="154">
                  <c:v>-0.55000000000000004</c:v>
                </c:pt>
                <c:pt idx="155">
                  <c:v>-0.49</c:v>
                </c:pt>
                <c:pt idx="156">
                  <c:v>-0.44</c:v>
                </c:pt>
                <c:pt idx="157">
                  <c:v>-0.38</c:v>
                </c:pt>
                <c:pt idx="158">
                  <c:v>-0.32</c:v>
                </c:pt>
                <c:pt idx="159">
                  <c:v>-0.25</c:v>
                </c:pt>
                <c:pt idx="160">
                  <c:v>-0.18</c:v>
                </c:pt>
                <c:pt idx="161">
                  <c:v>-0.13</c:v>
                </c:pt>
                <c:pt idx="162">
                  <c:v>-0.09</c:v>
                </c:pt>
                <c:pt idx="163">
                  <c:v>-0.05</c:v>
                </c:pt>
                <c:pt idx="164">
                  <c:v>-0.03</c:v>
                </c:pt>
                <c:pt idx="165">
                  <c:v>-0.02</c:v>
                </c:pt>
                <c:pt idx="166">
                  <c:v>-0.03</c:v>
                </c:pt>
                <c:pt idx="167">
                  <c:v>-0.05</c:v>
                </c:pt>
                <c:pt idx="168">
                  <c:v>-7.0000000000000007E-2</c:v>
                </c:pt>
                <c:pt idx="169">
                  <c:v>-0.1</c:v>
                </c:pt>
                <c:pt idx="170">
                  <c:v>-0.13</c:v>
                </c:pt>
                <c:pt idx="171">
                  <c:v>-0.16</c:v>
                </c:pt>
                <c:pt idx="172">
                  <c:v>-0.18</c:v>
                </c:pt>
                <c:pt idx="173">
                  <c:v>-0.19</c:v>
                </c:pt>
                <c:pt idx="174">
                  <c:v>-0.19</c:v>
                </c:pt>
                <c:pt idx="175">
                  <c:v>-0.17</c:v>
                </c:pt>
                <c:pt idx="176">
                  <c:v>-0.14000000000000001</c:v>
                </c:pt>
                <c:pt idx="177">
                  <c:v>-0.1</c:v>
                </c:pt>
                <c:pt idx="178">
                  <c:v>-0.04</c:v>
                </c:pt>
                <c:pt idx="179">
                  <c:v>-0.03</c:v>
                </c:pt>
                <c:pt idx="180">
                  <c:v>0.11</c:v>
                </c:pt>
                <c:pt idx="181">
                  <c:v>0.2</c:v>
                </c:pt>
                <c:pt idx="182">
                  <c:v>0.28999999999999998</c:v>
                </c:pt>
                <c:pt idx="183">
                  <c:v>0.38</c:v>
                </c:pt>
                <c:pt idx="184">
                  <c:v>0.49</c:v>
                </c:pt>
                <c:pt idx="185">
                  <c:v>0.56999999999999995</c:v>
                </c:pt>
                <c:pt idx="186">
                  <c:v>0.65</c:v>
                </c:pt>
                <c:pt idx="187">
                  <c:v>0.72</c:v>
                </c:pt>
                <c:pt idx="188">
                  <c:v>0.78</c:v>
                </c:pt>
                <c:pt idx="189">
                  <c:v>0.84</c:v>
                </c:pt>
                <c:pt idx="190">
                  <c:v>0.89</c:v>
                </c:pt>
                <c:pt idx="191">
                  <c:v>0.94</c:v>
                </c:pt>
                <c:pt idx="192">
                  <c:v>0.99</c:v>
                </c:pt>
                <c:pt idx="193">
                  <c:v>1.04</c:v>
                </c:pt>
                <c:pt idx="194">
                  <c:v>1.0900000000000001</c:v>
                </c:pt>
                <c:pt idx="195">
                  <c:v>1.1399999999999999</c:v>
                </c:pt>
                <c:pt idx="196">
                  <c:v>1.19</c:v>
                </c:pt>
                <c:pt idx="197">
                  <c:v>1.23</c:v>
                </c:pt>
                <c:pt idx="198">
                  <c:v>1.26</c:v>
                </c:pt>
                <c:pt idx="199">
                  <c:v>1.24</c:v>
                </c:pt>
                <c:pt idx="200">
                  <c:v>1.3</c:v>
                </c:pt>
                <c:pt idx="201">
                  <c:v>1.3</c:v>
                </c:pt>
                <c:pt idx="202">
                  <c:v>1.3</c:v>
                </c:pt>
                <c:pt idx="203">
                  <c:v>1.29</c:v>
                </c:pt>
                <c:pt idx="204">
                  <c:v>1.27</c:v>
                </c:pt>
                <c:pt idx="205">
                  <c:v>1.26</c:v>
                </c:pt>
                <c:pt idx="206">
                  <c:v>1.25</c:v>
                </c:pt>
                <c:pt idx="207">
                  <c:v>1.24</c:v>
                </c:pt>
                <c:pt idx="208">
                  <c:v>1.23</c:v>
                </c:pt>
                <c:pt idx="209">
                  <c:v>1.23</c:v>
                </c:pt>
                <c:pt idx="210">
                  <c:v>1.23</c:v>
                </c:pt>
                <c:pt idx="211">
                  <c:v>1.23</c:v>
                </c:pt>
                <c:pt idx="212">
                  <c:v>1.23</c:v>
                </c:pt>
                <c:pt idx="213">
                  <c:v>1.24</c:v>
                </c:pt>
                <c:pt idx="214">
                  <c:v>1.24</c:v>
                </c:pt>
                <c:pt idx="215">
                  <c:v>1.25</c:v>
                </c:pt>
                <c:pt idx="216">
                  <c:v>1.25</c:v>
                </c:pt>
                <c:pt idx="217">
                  <c:v>1.25</c:v>
                </c:pt>
                <c:pt idx="218">
                  <c:v>1.24</c:v>
                </c:pt>
                <c:pt idx="219">
                  <c:v>1.24</c:v>
                </c:pt>
                <c:pt idx="220">
                  <c:v>1.23</c:v>
                </c:pt>
                <c:pt idx="221">
                  <c:v>1.25</c:v>
                </c:pt>
                <c:pt idx="222">
                  <c:v>1.21</c:v>
                </c:pt>
                <c:pt idx="223">
                  <c:v>1.19</c:v>
                </c:pt>
                <c:pt idx="224">
                  <c:v>1.18</c:v>
                </c:pt>
                <c:pt idx="225">
                  <c:v>1.1599999999999999</c:v>
                </c:pt>
                <c:pt idx="226">
                  <c:v>1.1399999999999999</c:v>
                </c:pt>
                <c:pt idx="227">
                  <c:v>1.1299999999999999</c:v>
                </c:pt>
                <c:pt idx="228">
                  <c:v>1.1100000000000001</c:v>
                </c:pt>
                <c:pt idx="229">
                  <c:v>1.1000000000000001</c:v>
                </c:pt>
                <c:pt idx="230">
                  <c:v>1.08</c:v>
                </c:pt>
                <c:pt idx="231">
                  <c:v>1.05</c:v>
                </c:pt>
                <c:pt idx="232">
                  <c:v>1.03</c:v>
                </c:pt>
                <c:pt idx="233">
                  <c:v>1</c:v>
                </c:pt>
                <c:pt idx="234">
                  <c:v>0.98</c:v>
                </c:pt>
                <c:pt idx="235">
                  <c:v>0.95</c:v>
                </c:pt>
                <c:pt idx="236">
                  <c:v>0.92</c:v>
                </c:pt>
                <c:pt idx="237">
                  <c:v>0.9</c:v>
                </c:pt>
                <c:pt idx="238">
                  <c:v>0.88</c:v>
                </c:pt>
                <c:pt idx="239">
                  <c:v>0.87</c:v>
                </c:pt>
                <c:pt idx="240">
                  <c:v>0.86</c:v>
                </c:pt>
                <c:pt idx="241">
                  <c:v>0.86</c:v>
                </c:pt>
                <c:pt idx="242">
                  <c:v>0.85</c:v>
                </c:pt>
                <c:pt idx="243">
                  <c:v>0.85</c:v>
                </c:pt>
                <c:pt idx="244">
                  <c:v>0.85</c:v>
                </c:pt>
                <c:pt idx="245">
                  <c:v>0.85</c:v>
                </c:pt>
                <c:pt idx="246">
                  <c:v>0.85</c:v>
                </c:pt>
                <c:pt idx="247">
                  <c:v>0.85</c:v>
                </c:pt>
                <c:pt idx="248">
                  <c:v>0.84</c:v>
                </c:pt>
                <c:pt idx="249">
                  <c:v>0.84</c:v>
                </c:pt>
                <c:pt idx="250">
                  <c:v>0.83</c:v>
                </c:pt>
                <c:pt idx="251">
                  <c:v>0.82</c:v>
                </c:pt>
                <c:pt idx="252">
                  <c:v>0.81</c:v>
                </c:pt>
                <c:pt idx="253">
                  <c:v>0.78</c:v>
                </c:pt>
                <c:pt idx="254">
                  <c:v>0.76</c:v>
                </c:pt>
                <c:pt idx="255">
                  <c:v>0.73</c:v>
                </c:pt>
                <c:pt idx="256">
                  <c:v>0.7</c:v>
                </c:pt>
                <c:pt idx="257">
                  <c:v>0.67</c:v>
                </c:pt>
                <c:pt idx="258">
                  <c:v>0.63</c:v>
                </c:pt>
                <c:pt idx="259">
                  <c:v>0.6</c:v>
                </c:pt>
                <c:pt idx="260">
                  <c:v>0.56000000000000005</c:v>
                </c:pt>
                <c:pt idx="261">
                  <c:v>0.53</c:v>
                </c:pt>
                <c:pt idx="262">
                  <c:v>0.51</c:v>
                </c:pt>
                <c:pt idx="263">
                  <c:v>0.49</c:v>
                </c:pt>
                <c:pt idx="264">
                  <c:v>0.48</c:v>
                </c:pt>
                <c:pt idx="265">
                  <c:v>0.47</c:v>
                </c:pt>
                <c:pt idx="266">
                  <c:v>0.47</c:v>
                </c:pt>
                <c:pt idx="267">
                  <c:v>0.46</c:v>
                </c:pt>
                <c:pt idx="268">
                  <c:v>0.45</c:v>
                </c:pt>
                <c:pt idx="269">
                  <c:v>0.44</c:v>
                </c:pt>
                <c:pt idx="270">
                  <c:v>0.43</c:v>
                </c:pt>
                <c:pt idx="271">
                  <c:v>0.41</c:v>
                </c:pt>
                <c:pt idx="272">
                  <c:v>0.37</c:v>
                </c:pt>
                <c:pt idx="273">
                  <c:v>0.34</c:v>
                </c:pt>
                <c:pt idx="274">
                  <c:v>0.31</c:v>
                </c:pt>
                <c:pt idx="275">
                  <c:v>0.28000000000000003</c:v>
                </c:pt>
                <c:pt idx="276">
                  <c:v>0.24</c:v>
                </c:pt>
                <c:pt idx="277">
                  <c:v>0.18</c:v>
                </c:pt>
                <c:pt idx="278">
                  <c:v>0.14000000000000001</c:v>
                </c:pt>
                <c:pt idx="279">
                  <c:v>0.1</c:v>
                </c:pt>
                <c:pt idx="280">
                  <c:v>0.06</c:v>
                </c:pt>
                <c:pt idx="281">
                  <c:v>0.01</c:v>
                </c:pt>
                <c:pt idx="282">
                  <c:v>-0.02</c:v>
                </c:pt>
                <c:pt idx="283">
                  <c:v>-0.06</c:v>
                </c:pt>
                <c:pt idx="284">
                  <c:v>-0.09</c:v>
                </c:pt>
                <c:pt idx="285">
                  <c:v>-0.11</c:v>
                </c:pt>
                <c:pt idx="286">
                  <c:v>-0.13</c:v>
                </c:pt>
                <c:pt idx="287">
                  <c:v>-0.14000000000000001</c:v>
                </c:pt>
                <c:pt idx="288">
                  <c:v>-0.15</c:v>
                </c:pt>
                <c:pt idx="289">
                  <c:v>-0.15</c:v>
                </c:pt>
                <c:pt idx="290">
                  <c:v>-0.14000000000000001</c:v>
                </c:pt>
                <c:pt idx="291">
                  <c:v>-0.14000000000000001</c:v>
                </c:pt>
                <c:pt idx="292">
                  <c:v>-0.13</c:v>
                </c:pt>
                <c:pt idx="293">
                  <c:v>-0.12</c:v>
                </c:pt>
                <c:pt idx="294">
                  <c:v>-0.12</c:v>
                </c:pt>
                <c:pt idx="295">
                  <c:v>-0.11</c:v>
                </c:pt>
                <c:pt idx="296">
                  <c:v>-0.12</c:v>
                </c:pt>
                <c:pt idx="297">
                  <c:v>-0.13</c:v>
                </c:pt>
                <c:pt idx="298">
                  <c:v>-0.14000000000000001</c:v>
                </c:pt>
                <c:pt idx="299">
                  <c:v>-0.18</c:v>
                </c:pt>
                <c:pt idx="300">
                  <c:v>-0.22</c:v>
                </c:pt>
                <c:pt idx="301">
                  <c:v>-0.26</c:v>
                </c:pt>
                <c:pt idx="302">
                  <c:v>-0.41</c:v>
                </c:pt>
                <c:pt idx="303">
                  <c:v>-0.47</c:v>
                </c:pt>
                <c:pt idx="304">
                  <c:v>-0.42</c:v>
                </c:pt>
                <c:pt idx="305">
                  <c:v>-0.47</c:v>
                </c:pt>
                <c:pt idx="306">
                  <c:v>-0.5</c:v>
                </c:pt>
                <c:pt idx="307">
                  <c:v>-0.53</c:v>
                </c:pt>
                <c:pt idx="308">
                  <c:v>-0.54</c:v>
                </c:pt>
                <c:pt idx="309">
                  <c:v>-0.54</c:v>
                </c:pt>
                <c:pt idx="310">
                  <c:v>-0.53</c:v>
                </c:pt>
                <c:pt idx="311">
                  <c:v>-0.5</c:v>
                </c:pt>
                <c:pt idx="312">
                  <c:v>-0.47</c:v>
                </c:pt>
                <c:pt idx="313">
                  <c:v>-0.43</c:v>
                </c:pt>
                <c:pt idx="314">
                  <c:v>-0.4</c:v>
                </c:pt>
                <c:pt idx="315">
                  <c:v>-0.37</c:v>
                </c:pt>
                <c:pt idx="316">
                  <c:v>-0.34</c:v>
                </c:pt>
                <c:pt idx="317">
                  <c:v>-0.32</c:v>
                </c:pt>
                <c:pt idx="318">
                  <c:v>-0.31</c:v>
                </c:pt>
                <c:pt idx="319">
                  <c:v>-0.31</c:v>
                </c:pt>
                <c:pt idx="320">
                  <c:v>-0.33</c:v>
                </c:pt>
                <c:pt idx="321">
                  <c:v>-0.34</c:v>
                </c:pt>
                <c:pt idx="322">
                  <c:v>-0.37</c:v>
                </c:pt>
                <c:pt idx="323">
                  <c:v>-0.42</c:v>
                </c:pt>
                <c:pt idx="324">
                  <c:v>-0.47</c:v>
                </c:pt>
                <c:pt idx="325">
                  <c:v>-0.51</c:v>
                </c:pt>
                <c:pt idx="326">
                  <c:v>-0.56000000000000005</c:v>
                </c:pt>
                <c:pt idx="327">
                  <c:v>-0.61</c:v>
                </c:pt>
                <c:pt idx="328">
                  <c:v>-0.65</c:v>
                </c:pt>
                <c:pt idx="329">
                  <c:v>-0.68</c:v>
                </c:pt>
                <c:pt idx="330">
                  <c:v>-0.71</c:v>
                </c:pt>
                <c:pt idx="331">
                  <c:v>-0.72</c:v>
                </c:pt>
                <c:pt idx="332">
                  <c:v>-0.73</c:v>
                </c:pt>
                <c:pt idx="333">
                  <c:v>-0.73</c:v>
                </c:pt>
                <c:pt idx="334">
                  <c:v>-0.72</c:v>
                </c:pt>
                <c:pt idx="335">
                  <c:v>-0.7</c:v>
                </c:pt>
                <c:pt idx="336">
                  <c:v>-0.68</c:v>
                </c:pt>
                <c:pt idx="337">
                  <c:v>-0.65</c:v>
                </c:pt>
                <c:pt idx="338">
                  <c:v>-0.63</c:v>
                </c:pt>
                <c:pt idx="339">
                  <c:v>-0.61</c:v>
                </c:pt>
                <c:pt idx="340">
                  <c:v>-0.57999999999999996</c:v>
                </c:pt>
                <c:pt idx="341">
                  <c:v>-0.56999999999999995</c:v>
                </c:pt>
                <c:pt idx="342">
                  <c:v>-0.55000000000000004</c:v>
                </c:pt>
                <c:pt idx="343">
                  <c:v>-0.54</c:v>
                </c:pt>
                <c:pt idx="344">
                  <c:v>-0.53</c:v>
                </c:pt>
                <c:pt idx="345">
                  <c:v>-0.53</c:v>
                </c:pt>
                <c:pt idx="346">
                  <c:v>-0.54</c:v>
                </c:pt>
                <c:pt idx="347">
                  <c:v>-0.54</c:v>
                </c:pt>
                <c:pt idx="348">
                  <c:v>-0.55000000000000004</c:v>
                </c:pt>
                <c:pt idx="349">
                  <c:v>-0.56000000000000005</c:v>
                </c:pt>
                <c:pt idx="350">
                  <c:v>-0.56999999999999995</c:v>
                </c:pt>
                <c:pt idx="351">
                  <c:v>-0.57999999999999996</c:v>
                </c:pt>
                <c:pt idx="352">
                  <c:v>-0.57999999999999996</c:v>
                </c:pt>
                <c:pt idx="353">
                  <c:v>-0.57999999999999996</c:v>
                </c:pt>
                <c:pt idx="354">
                  <c:v>-0.57999999999999996</c:v>
                </c:pt>
                <c:pt idx="355">
                  <c:v>-0.57999999999999996</c:v>
                </c:pt>
                <c:pt idx="356">
                  <c:v>-0.56999999999999995</c:v>
                </c:pt>
                <c:pt idx="357">
                  <c:v>-0.56999999999999995</c:v>
                </c:pt>
                <c:pt idx="358">
                  <c:v>-0.56000000000000005</c:v>
                </c:pt>
                <c:pt idx="359">
                  <c:v>-0.56000000000000005</c:v>
                </c:pt>
                <c:pt idx="360">
                  <c:v>-0.56000000000000005</c:v>
                </c:pt>
                <c:pt idx="361">
                  <c:v>-0.56999999999999995</c:v>
                </c:pt>
                <c:pt idx="362">
                  <c:v>-0.56999999999999995</c:v>
                </c:pt>
                <c:pt idx="363">
                  <c:v>-0.57999999999999996</c:v>
                </c:pt>
                <c:pt idx="364">
                  <c:v>-0.57999999999999996</c:v>
                </c:pt>
                <c:pt idx="365">
                  <c:v>-0.57999999999999996</c:v>
                </c:pt>
                <c:pt idx="366">
                  <c:v>-0.57999999999999996</c:v>
                </c:pt>
                <c:pt idx="367">
                  <c:v>-0.57999999999999996</c:v>
                </c:pt>
                <c:pt idx="368">
                  <c:v>-0.57999999999999996</c:v>
                </c:pt>
                <c:pt idx="369">
                  <c:v>-0.56999999999999995</c:v>
                </c:pt>
                <c:pt idx="370">
                  <c:v>-0.56999999999999995</c:v>
                </c:pt>
                <c:pt idx="371">
                  <c:v>-0.56000000000000005</c:v>
                </c:pt>
                <c:pt idx="372">
                  <c:v>-0.55000000000000004</c:v>
                </c:pt>
                <c:pt idx="373">
                  <c:v>-0.54</c:v>
                </c:pt>
                <c:pt idx="374">
                  <c:v>-0.54</c:v>
                </c:pt>
                <c:pt idx="375">
                  <c:v>-0.53</c:v>
                </c:pt>
                <c:pt idx="376">
                  <c:v>-0.52</c:v>
                </c:pt>
                <c:pt idx="377">
                  <c:v>-0.51</c:v>
                </c:pt>
                <c:pt idx="378">
                  <c:v>-0.51</c:v>
                </c:pt>
                <c:pt idx="379">
                  <c:v>-0.5</c:v>
                </c:pt>
                <c:pt idx="380">
                  <c:v>-0.51</c:v>
                </c:pt>
                <c:pt idx="381">
                  <c:v>-0.51</c:v>
                </c:pt>
                <c:pt idx="382">
                  <c:v>-0.52</c:v>
                </c:pt>
                <c:pt idx="383">
                  <c:v>-0.53</c:v>
                </c:pt>
                <c:pt idx="384">
                  <c:v>-0.54</c:v>
                </c:pt>
                <c:pt idx="385">
                  <c:v>-0.55000000000000004</c:v>
                </c:pt>
                <c:pt idx="386">
                  <c:v>-0.56000000000000005</c:v>
                </c:pt>
                <c:pt idx="387">
                  <c:v>-0.56999999999999995</c:v>
                </c:pt>
                <c:pt idx="388">
                  <c:v>-0.56999999999999995</c:v>
                </c:pt>
                <c:pt idx="389">
                  <c:v>-0.56999999999999995</c:v>
                </c:pt>
                <c:pt idx="390">
                  <c:v>-0.56999999999999995</c:v>
                </c:pt>
                <c:pt idx="391">
                  <c:v>-0.56000000000000005</c:v>
                </c:pt>
                <c:pt idx="392">
                  <c:v>-0.56000000000000005</c:v>
                </c:pt>
                <c:pt idx="393">
                  <c:v>-0.55000000000000004</c:v>
                </c:pt>
                <c:pt idx="394">
                  <c:v>-0.54</c:v>
                </c:pt>
                <c:pt idx="395">
                  <c:v>-0.54</c:v>
                </c:pt>
                <c:pt idx="396">
                  <c:v>-0.53</c:v>
                </c:pt>
                <c:pt idx="397">
                  <c:v>-0.53</c:v>
                </c:pt>
                <c:pt idx="398">
                  <c:v>-0.53</c:v>
                </c:pt>
                <c:pt idx="399">
                  <c:v>-0.52</c:v>
                </c:pt>
                <c:pt idx="400">
                  <c:v>-0.52</c:v>
                </c:pt>
                <c:pt idx="401">
                  <c:v>-0.52</c:v>
                </c:pt>
                <c:pt idx="402">
                  <c:v>-0.51</c:v>
                </c:pt>
                <c:pt idx="403">
                  <c:v>-0.51</c:v>
                </c:pt>
                <c:pt idx="404">
                  <c:v>-0.5</c:v>
                </c:pt>
                <c:pt idx="405">
                  <c:v>-0.49</c:v>
                </c:pt>
                <c:pt idx="406">
                  <c:v>-0.49</c:v>
                </c:pt>
                <c:pt idx="407">
                  <c:v>-0.48</c:v>
                </c:pt>
                <c:pt idx="408">
                  <c:v>-0.47</c:v>
                </c:pt>
                <c:pt idx="409">
                  <c:v>-0.46</c:v>
                </c:pt>
                <c:pt idx="410">
                  <c:v>-0.45</c:v>
                </c:pt>
                <c:pt idx="411">
                  <c:v>-0.44</c:v>
                </c:pt>
                <c:pt idx="412">
                  <c:v>-0.42</c:v>
                </c:pt>
                <c:pt idx="413">
                  <c:v>-0.41</c:v>
                </c:pt>
                <c:pt idx="414">
                  <c:v>-0.4</c:v>
                </c:pt>
                <c:pt idx="415">
                  <c:v>-0.39</c:v>
                </c:pt>
                <c:pt idx="416">
                  <c:v>-0.38</c:v>
                </c:pt>
                <c:pt idx="417">
                  <c:v>-0.38</c:v>
                </c:pt>
                <c:pt idx="418">
                  <c:v>-0.38</c:v>
                </c:pt>
                <c:pt idx="419">
                  <c:v>-0.39</c:v>
                </c:pt>
                <c:pt idx="420">
                  <c:v>-0.4</c:v>
                </c:pt>
                <c:pt idx="421">
                  <c:v>-0.41</c:v>
                </c:pt>
                <c:pt idx="422">
                  <c:v>-0.42</c:v>
                </c:pt>
                <c:pt idx="423">
                  <c:v>-0.43</c:v>
                </c:pt>
                <c:pt idx="424">
                  <c:v>-0.44</c:v>
                </c:pt>
                <c:pt idx="425">
                  <c:v>-0.44</c:v>
                </c:pt>
                <c:pt idx="426">
                  <c:v>-0.44</c:v>
                </c:pt>
                <c:pt idx="427">
                  <c:v>-0.44</c:v>
                </c:pt>
                <c:pt idx="428">
                  <c:v>-0.43</c:v>
                </c:pt>
                <c:pt idx="429">
                  <c:v>-0.42</c:v>
                </c:pt>
                <c:pt idx="430">
                  <c:v>-0.41</c:v>
                </c:pt>
                <c:pt idx="431">
                  <c:v>-0.4</c:v>
                </c:pt>
                <c:pt idx="432">
                  <c:v>-0.38</c:v>
                </c:pt>
                <c:pt idx="433">
                  <c:v>-0.36</c:v>
                </c:pt>
                <c:pt idx="434">
                  <c:v>-0.34</c:v>
                </c:pt>
                <c:pt idx="435">
                  <c:v>-0.31</c:v>
                </c:pt>
                <c:pt idx="436">
                  <c:v>-0.28000000000000003</c:v>
                </c:pt>
                <c:pt idx="437">
                  <c:v>-0.25</c:v>
                </c:pt>
                <c:pt idx="438">
                  <c:v>-0.22</c:v>
                </c:pt>
                <c:pt idx="439">
                  <c:v>-0.19</c:v>
                </c:pt>
                <c:pt idx="440">
                  <c:v>-0.16</c:v>
                </c:pt>
                <c:pt idx="441">
                  <c:v>-0.14000000000000001</c:v>
                </c:pt>
                <c:pt idx="442">
                  <c:v>-0.11</c:v>
                </c:pt>
                <c:pt idx="443">
                  <c:v>-0.08</c:v>
                </c:pt>
                <c:pt idx="444">
                  <c:v>-0.05</c:v>
                </c:pt>
                <c:pt idx="445">
                  <c:v>-0.03</c:v>
                </c:pt>
                <c:pt idx="446">
                  <c:v>0</c:v>
                </c:pt>
                <c:pt idx="447">
                  <c:v>0.02</c:v>
                </c:pt>
                <c:pt idx="448">
                  <c:v>0.04</c:v>
                </c:pt>
                <c:pt idx="449">
                  <c:v>0.06</c:v>
                </c:pt>
                <c:pt idx="450">
                  <c:v>0.08</c:v>
                </c:pt>
                <c:pt idx="451">
                  <c:v>0.1</c:v>
                </c:pt>
                <c:pt idx="452">
                  <c:v>0.11</c:v>
                </c:pt>
                <c:pt idx="453">
                  <c:v>0.12</c:v>
                </c:pt>
                <c:pt idx="454">
                  <c:v>0.14000000000000001</c:v>
                </c:pt>
                <c:pt idx="455">
                  <c:v>0.15</c:v>
                </c:pt>
                <c:pt idx="456">
                  <c:v>0.17</c:v>
                </c:pt>
                <c:pt idx="457">
                  <c:v>0.19</c:v>
                </c:pt>
                <c:pt idx="458">
                  <c:v>0.22</c:v>
                </c:pt>
                <c:pt idx="459">
                  <c:v>0.26</c:v>
                </c:pt>
                <c:pt idx="460">
                  <c:v>0.28999999999999998</c:v>
                </c:pt>
                <c:pt idx="461">
                  <c:v>0.33</c:v>
                </c:pt>
                <c:pt idx="462">
                  <c:v>0.38</c:v>
                </c:pt>
                <c:pt idx="463">
                  <c:v>0.42</c:v>
                </c:pt>
                <c:pt idx="464">
                  <c:v>0.47</c:v>
                </c:pt>
                <c:pt idx="465">
                  <c:v>0.51</c:v>
                </c:pt>
                <c:pt idx="466">
                  <c:v>0.56000000000000005</c:v>
                </c:pt>
                <c:pt idx="467">
                  <c:v>0.6</c:v>
                </c:pt>
                <c:pt idx="468">
                  <c:v>0.64</c:v>
                </c:pt>
                <c:pt idx="469">
                  <c:v>0.69</c:v>
                </c:pt>
                <c:pt idx="470">
                  <c:v>0.72</c:v>
                </c:pt>
                <c:pt idx="471">
                  <c:v>0.76</c:v>
                </c:pt>
                <c:pt idx="472">
                  <c:v>0.78</c:v>
                </c:pt>
                <c:pt idx="473">
                  <c:v>0.8</c:v>
                </c:pt>
                <c:pt idx="474">
                  <c:v>0.82</c:v>
                </c:pt>
                <c:pt idx="475">
                  <c:v>0.82</c:v>
                </c:pt>
                <c:pt idx="476">
                  <c:v>0.82</c:v>
                </c:pt>
                <c:pt idx="477">
                  <c:v>0.81</c:v>
                </c:pt>
                <c:pt idx="478">
                  <c:v>0.8</c:v>
                </c:pt>
                <c:pt idx="479">
                  <c:v>0.79</c:v>
                </c:pt>
                <c:pt idx="480">
                  <c:v>0.77</c:v>
                </c:pt>
                <c:pt idx="481">
                  <c:v>0.75</c:v>
                </c:pt>
                <c:pt idx="482">
                  <c:v>0.74</c:v>
                </c:pt>
                <c:pt idx="483">
                  <c:v>0.72</c:v>
                </c:pt>
                <c:pt idx="484">
                  <c:v>0.71</c:v>
                </c:pt>
                <c:pt idx="485">
                  <c:v>0.71</c:v>
                </c:pt>
                <c:pt idx="486">
                  <c:v>0.7</c:v>
                </c:pt>
                <c:pt idx="487">
                  <c:v>0.7</c:v>
                </c:pt>
                <c:pt idx="488">
                  <c:v>0.69</c:v>
                </c:pt>
                <c:pt idx="489">
                  <c:v>0.69</c:v>
                </c:pt>
                <c:pt idx="490">
                  <c:v>0.69</c:v>
                </c:pt>
                <c:pt idx="491">
                  <c:v>0.7</c:v>
                </c:pt>
                <c:pt idx="492">
                  <c:v>0.7</c:v>
                </c:pt>
                <c:pt idx="493">
                  <c:v>0.71</c:v>
                </c:pt>
                <c:pt idx="494">
                  <c:v>0.71</c:v>
                </c:pt>
                <c:pt idx="495">
                  <c:v>0.71</c:v>
                </c:pt>
                <c:pt idx="496">
                  <c:v>0.72</c:v>
                </c:pt>
                <c:pt idx="497">
                  <c:v>0.72</c:v>
                </c:pt>
                <c:pt idx="498">
                  <c:v>0.72</c:v>
                </c:pt>
                <c:pt idx="499">
                  <c:v>0.71</c:v>
                </c:pt>
                <c:pt idx="500">
                  <c:v>0.71</c:v>
                </c:pt>
                <c:pt idx="501">
                  <c:v>0.7</c:v>
                </c:pt>
                <c:pt idx="502">
                  <c:v>0.69</c:v>
                </c:pt>
                <c:pt idx="503">
                  <c:v>0.68</c:v>
                </c:pt>
                <c:pt idx="504">
                  <c:v>0.67</c:v>
                </c:pt>
                <c:pt idx="505">
                  <c:v>0.66</c:v>
                </c:pt>
                <c:pt idx="506">
                  <c:v>0.65</c:v>
                </c:pt>
                <c:pt idx="507">
                  <c:v>0.64</c:v>
                </c:pt>
                <c:pt idx="508">
                  <c:v>0.63</c:v>
                </c:pt>
                <c:pt idx="509">
                  <c:v>0.61</c:v>
                </c:pt>
                <c:pt idx="510">
                  <c:v>0.6</c:v>
                </c:pt>
                <c:pt idx="511">
                  <c:v>0.59</c:v>
                </c:pt>
                <c:pt idx="512">
                  <c:v>0.59</c:v>
                </c:pt>
                <c:pt idx="513">
                  <c:v>0.56999999999999995</c:v>
                </c:pt>
                <c:pt idx="514">
                  <c:v>0.56999999999999995</c:v>
                </c:pt>
                <c:pt idx="515">
                  <c:v>0.56000000000000005</c:v>
                </c:pt>
                <c:pt idx="516">
                  <c:v>0.56000000000000005</c:v>
                </c:pt>
                <c:pt idx="517">
                  <c:v>0.56000000000000005</c:v>
                </c:pt>
                <c:pt idx="518">
                  <c:v>0.55000000000000004</c:v>
                </c:pt>
                <c:pt idx="519">
                  <c:v>0.55000000000000004</c:v>
                </c:pt>
                <c:pt idx="520">
                  <c:v>0.55000000000000004</c:v>
                </c:pt>
                <c:pt idx="521">
                  <c:v>0.55000000000000004</c:v>
                </c:pt>
                <c:pt idx="522">
                  <c:v>0.54</c:v>
                </c:pt>
                <c:pt idx="523">
                  <c:v>0.55000000000000004</c:v>
                </c:pt>
                <c:pt idx="524">
                  <c:v>0.55000000000000004</c:v>
                </c:pt>
                <c:pt idx="525">
                  <c:v>0.55000000000000004</c:v>
                </c:pt>
                <c:pt idx="526">
                  <c:v>0.56000000000000005</c:v>
                </c:pt>
                <c:pt idx="527">
                  <c:v>0.56999999999999995</c:v>
                </c:pt>
                <c:pt idx="528">
                  <c:v>0.57999999999999996</c:v>
                </c:pt>
                <c:pt idx="529">
                  <c:v>0.59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711488"/>
        <c:axId val="99179840"/>
      </c:scatterChart>
      <c:valAx>
        <c:axId val="68711488"/>
        <c:scaling>
          <c:orientation val="minMax"/>
          <c:max val="2022"/>
          <c:min val="1975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>
                    <a:latin typeface="Arial" pitchFamily="34" charset="0"/>
                    <a:cs typeface="Arial" pitchFamily="34" charset="0"/>
                  </a:rPr>
                  <a:t>Year</a:t>
                </a:r>
                <a:endParaRPr lang="ru-RU" sz="140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0.89022922134733173"/>
              <c:y val="0.52066653206810687"/>
            </c:manualLayout>
          </c:layout>
          <c:overlay val="0"/>
        </c:title>
        <c:numFmt formatCode="0" sourceLinked="0"/>
        <c:majorTickMark val="cross"/>
        <c:minorTickMark val="in"/>
        <c:tickLblPos val="nextTo"/>
        <c:txPr>
          <a:bodyPr/>
          <a:lstStyle/>
          <a:p>
            <a:pPr>
              <a:defRPr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99179840"/>
        <c:crosses val="autoZero"/>
        <c:crossBetween val="midCat"/>
        <c:majorUnit val="5"/>
        <c:minorUnit val="1"/>
      </c:valAx>
      <c:valAx>
        <c:axId val="99179840"/>
        <c:scaling>
          <c:orientation val="minMax"/>
          <c:max val="1.2"/>
          <c:min val="-1.4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 i="1">
                    <a:latin typeface="Arial" pitchFamily="34" charset="0"/>
                    <a:cs typeface="Arial" pitchFamily="34" charset="0"/>
                  </a:rPr>
                  <a:t>B</a:t>
                </a:r>
                <a:r>
                  <a:rPr lang="en-US" sz="2000">
                    <a:latin typeface="Arial" pitchFamily="34" charset="0"/>
                    <a:cs typeface="Arial" pitchFamily="34" charset="0"/>
                  </a:rPr>
                  <a:t>,</a:t>
                </a:r>
                <a:r>
                  <a:rPr lang="en-US" sz="2000" baseline="0">
                    <a:latin typeface="Arial" pitchFamily="34" charset="0"/>
                    <a:cs typeface="Arial" pitchFamily="34" charset="0"/>
                  </a:rPr>
                  <a:t> G</a:t>
                </a:r>
                <a:endParaRPr lang="ru-RU" sz="200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9.7222222222222224E-3"/>
              <c:y val="0.41189095049750912"/>
            </c:manualLayout>
          </c:layout>
          <c:overlay val="0"/>
        </c:title>
        <c:numFmt formatCode="#\ ##0.0" sourceLinked="0"/>
        <c:majorTickMark val="cross"/>
        <c:minorTickMark val="in"/>
        <c:tickLblPos val="nextTo"/>
        <c:txPr>
          <a:bodyPr/>
          <a:lstStyle/>
          <a:p>
            <a:pPr>
              <a:defRPr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68711488"/>
        <c:crosses val="autoZero"/>
        <c:crossBetween val="midCat"/>
        <c:majorUnit val="0.2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595113530271808E-2"/>
          <c:y val="4.3457786194783313E-2"/>
          <c:w val="0.83884620127182086"/>
          <c:h val="0.83033441715307976"/>
        </c:manualLayout>
      </c:layout>
      <c:scatterChart>
        <c:scatterStyle val="lineMarker"/>
        <c:varyColors val="0"/>
        <c:ser>
          <c:idx val="1"/>
          <c:order val="0"/>
          <c:tx>
            <c:v>2</c:v>
          </c:tx>
          <c:spPr>
            <a:ln w="19050">
              <a:solidFill>
                <a:schemeClr val="accent1"/>
              </a:solidFill>
            </a:ln>
          </c:spPr>
          <c:marker>
            <c:symbol val="circle"/>
            <c:size val="9"/>
            <c:spPr>
              <a:solidFill>
                <a:srgbClr val="002060"/>
              </a:solidFill>
              <a:ln>
                <a:solidFill>
                  <a:schemeClr val="accent1"/>
                </a:solidFill>
              </a:ln>
            </c:spPr>
          </c:marker>
          <c:xVal>
            <c:numRef>
              <c:f>Лист1!$A$4:$A$48</c:f>
              <c:numCache>
                <c:formatCode>\О\с\н\о\в\н\о\й</c:formatCode>
                <c:ptCount val="45"/>
                <c:pt idx="0">
                  <c:v>2017</c:v>
                </c:pt>
                <c:pt idx="1">
                  <c:v>2017.0833333333301</c:v>
                </c:pt>
                <c:pt idx="2">
                  <c:v>2017.1666666665999</c:v>
                </c:pt>
                <c:pt idx="3">
                  <c:v>2017.25</c:v>
                </c:pt>
                <c:pt idx="4">
                  <c:v>2017.3333333333301</c:v>
                </c:pt>
                <c:pt idx="5">
                  <c:v>2017.4166666666599</c:v>
                </c:pt>
                <c:pt idx="6">
                  <c:v>2017.5</c:v>
                </c:pt>
                <c:pt idx="7">
                  <c:v>2017.5833333333301</c:v>
                </c:pt>
                <c:pt idx="8">
                  <c:v>2017.6666666666599</c:v>
                </c:pt>
                <c:pt idx="9">
                  <c:v>2017.75</c:v>
                </c:pt>
                <c:pt idx="10">
                  <c:v>2017.8333333333301</c:v>
                </c:pt>
                <c:pt idx="11">
                  <c:v>2017.9166666666599</c:v>
                </c:pt>
                <c:pt idx="12">
                  <c:v>2018</c:v>
                </c:pt>
                <c:pt idx="13">
                  <c:v>2018.0833333333301</c:v>
                </c:pt>
                <c:pt idx="14">
                  <c:v>2018.1666666665999</c:v>
                </c:pt>
                <c:pt idx="15">
                  <c:v>2018.25</c:v>
                </c:pt>
                <c:pt idx="16">
                  <c:v>2018.3333333333301</c:v>
                </c:pt>
                <c:pt idx="17">
                  <c:v>2018.4166666666599</c:v>
                </c:pt>
                <c:pt idx="18">
                  <c:v>2018.5</c:v>
                </c:pt>
                <c:pt idx="19">
                  <c:v>2018.5833333333301</c:v>
                </c:pt>
                <c:pt idx="20">
                  <c:v>2018.6666666666599</c:v>
                </c:pt>
                <c:pt idx="21">
                  <c:v>2018.75</c:v>
                </c:pt>
                <c:pt idx="22">
                  <c:v>2018.8333333333301</c:v>
                </c:pt>
                <c:pt idx="23">
                  <c:v>2018.9166666666599</c:v>
                </c:pt>
                <c:pt idx="24">
                  <c:v>2019</c:v>
                </c:pt>
                <c:pt idx="25">
                  <c:v>2019.0833333333301</c:v>
                </c:pt>
                <c:pt idx="26">
                  <c:v>2019.1666666665999</c:v>
                </c:pt>
                <c:pt idx="27">
                  <c:v>2019.25</c:v>
                </c:pt>
                <c:pt idx="28">
                  <c:v>2019.3333333333301</c:v>
                </c:pt>
                <c:pt idx="29">
                  <c:v>2019.4166666666599</c:v>
                </c:pt>
                <c:pt idx="30">
                  <c:v>2019.5</c:v>
                </c:pt>
                <c:pt idx="31">
                  <c:v>2019.5833333333301</c:v>
                </c:pt>
                <c:pt idx="32">
                  <c:v>2019.6666666666599</c:v>
                </c:pt>
                <c:pt idx="33">
                  <c:v>2019.75</c:v>
                </c:pt>
                <c:pt idx="34">
                  <c:v>2019.8333333333301</c:v>
                </c:pt>
                <c:pt idx="35">
                  <c:v>2019.9166666666599</c:v>
                </c:pt>
                <c:pt idx="36">
                  <c:v>2020</c:v>
                </c:pt>
                <c:pt idx="37">
                  <c:v>2020.0833333333301</c:v>
                </c:pt>
                <c:pt idx="38">
                  <c:v>2020.1666666665999</c:v>
                </c:pt>
                <c:pt idx="39">
                  <c:v>2020.25</c:v>
                </c:pt>
                <c:pt idx="40">
                  <c:v>2020.3333333333301</c:v>
                </c:pt>
                <c:pt idx="41">
                  <c:v>2020.4166666666599</c:v>
                </c:pt>
                <c:pt idx="42">
                  <c:v>2020.5</c:v>
                </c:pt>
                <c:pt idx="43">
                  <c:v>2020.5833333333301</c:v>
                </c:pt>
                <c:pt idx="44">
                  <c:v>2020.6666666666599</c:v>
                </c:pt>
              </c:numCache>
            </c:numRef>
          </c:xVal>
          <c:yVal>
            <c:numRef>
              <c:f>Лист1!$G$4:$G$45</c:f>
              <c:numCache>
                <c:formatCode>\О\с\н\о\в\н\о\й</c:formatCode>
                <c:ptCount val="42"/>
                <c:pt idx="0" formatCode="0.00">
                  <c:v>13.179999999999998</c:v>
                </c:pt>
                <c:pt idx="1">
                  <c:v>14.540000000000001</c:v>
                </c:pt>
                <c:pt idx="2">
                  <c:v>14.540000000000001</c:v>
                </c:pt>
                <c:pt idx="3">
                  <c:v>13.74</c:v>
                </c:pt>
                <c:pt idx="4">
                  <c:v>12.8</c:v>
                </c:pt>
                <c:pt idx="5">
                  <c:v>14.660000000000002</c:v>
                </c:pt>
                <c:pt idx="6">
                  <c:v>15.979999999999999</c:v>
                </c:pt>
                <c:pt idx="7">
                  <c:v>15.3</c:v>
                </c:pt>
                <c:pt idx="8">
                  <c:v>13.680000000000001</c:v>
                </c:pt>
                <c:pt idx="9">
                  <c:v>12.459999999999997</c:v>
                </c:pt>
                <c:pt idx="10">
                  <c:v>9.3000000000000007</c:v>
                </c:pt>
                <c:pt idx="11">
                  <c:v>5.3400000000000007</c:v>
                </c:pt>
                <c:pt idx="12">
                  <c:v>4.0600000000000005</c:v>
                </c:pt>
                <c:pt idx="13">
                  <c:v>4.4399999999999995</c:v>
                </c:pt>
                <c:pt idx="14">
                  <c:v>5.0400000000000009</c:v>
                </c:pt>
                <c:pt idx="15">
                  <c:v>6.1</c:v>
                </c:pt>
                <c:pt idx="16">
                  <c:v>5.0200000000000005</c:v>
                </c:pt>
                <c:pt idx="17">
                  <c:v>5.78</c:v>
                </c:pt>
                <c:pt idx="18">
                  <c:v>5.12</c:v>
                </c:pt>
                <c:pt idx="19">
                  <c:v>4.1199999999999992</c:v>
                </c:pt>
                <c:pt idx="20">
                  <c:v>2.9400000000000004</c:v>
                </c:pt>
                <c:pt idx="21">
                  <c:v>3.12</c:v>
                </c:pt>
                <c:pt idx="22">
                  <c:v>2.98</c:v>
                </c:pt>
                <c:pt idx="23">
                  <c:v>2.68</c:v>
                </c:pt>
                <c:pt idx="24">
                  <c:v>3.22</c:v>
                </c:pt>
                <c:pt idx="25">
                  <c:v>3.62</c:v>
                </c:pt>
                <c:pt idx="26">
                  <c:v>4.42</c:v>
                </c:pt>
                <c:pt idx="27">
                  <c:v>3.6399999999999997</c:v>
                </c:pt>
                <c:pt idx="28">
                  <c:v>3.6399999999999997</c:v>
                </c:pt>
                <c:pt idx="29">
                  <c:v>2.58</c:v>
                </c:pt>
                <c:pt idx="30">
                  <c:v>1.6199999999999999</c:v>
                </c:pt>
                <c:pt idx="31">
                  <c:v>0.48000000000000009</c:v>
                </c:pt>
                <c:pt idx="32" formatCode="0.00">
                  <c:v>0.4</c:v>
                </c:pt>
                <c:pt idx="33" formatCode="0.00">
                  <c:v>0.5</c:v>
                </c:pt>
                <c:pt idx="34" formatCode="0.00">
                  <c:v>1.1800000000000002</c:v>
                </c:pt>
                <c:pt idx="35" formatCode="0.00">
                  <c:v>1.0799999999999998</c:v>
                </c:pt>
                <c:pt idx="36" formatCode="0.00">
                  <c:v>1.2200000000000002</c:v>
                </c:pt>
              </c:numCache>
            </c:numRef>
          </c:yVal>
          <c:smooth val="0"/>
        </c:ser>
        <c:ser>
          <c:idx val="0"/>
          <c:order val="1"/>
          <c:spPr>
            <a:ln w="19050">
              <a:solidFill>
                <a:srgbClr val="FF0000"/>
              </a:solidFill>
            </a:ln>
          </c:spPr>
          <c:marker>
            <c:symbol val="circle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Лист1!$A$4:$A$51</c:f>
              <c:numCache>
                <c:formatCode>\О\с\н\о\в\н\о\й</c:formatCode>
                <c:ptCount val="48"/>
                <c:pt idx="0">
                  <c:v>2017</c:v>
                </c:pt>
                <c:pt idx="1">
                  <c:v>2017.0833333333301</c:v>
                </c:pt>
                <c:pt idx="2">
                  <c:v>2017.1666666665999</c:v>
                </c:pt>
                <c:pt idx="3">
                  <c:v>2017.25</c:v>
                </c:pt>
                <c:pt idx="4">
                  <c:v>2017.3333333333301</c:v>
                </c:pt>
                <c:pt idx="5">
                  <c:v>2017.4166666666599</c:v>
                </c:pt>
                <c:pt idx="6">
                  <c:v>2017.5</c:v>
                </c:pt>
                <c:pt idx="7">
                  <c:v>2017.5833333333301</c:v>
                </c:pt>
                <c:pt idx="8">
                  <c:v>2017.6666666666599</c:v>
                </c:pt>
                <c:pt idx="9">
                  <c:v>2017.75</c:v>
                </c:pt>
                <c:pt idx="10">
                  <c:v>2017.8333333333301</c:v>
                </c:pt>
                <c:pt idx="11">
                  <c:v>2017.9166666666599</c:v>
                </c:pt>
                <c:pt idx="12">
                  <c:v>2018</c:v>
                </c:pt>
                <c:pt idx="13">
                  <c:v>2018.0833333333301</c:v>
                </c:pt>
                <c:pt idx="14">
                  <c:v>2018.1666666665999</c:v>
                </c:pt>
                <c:pt idx="15">
                  <c:v>2018.25</c:v>
                </c:pt>
                <c:pt idx="16">
                  <c:v>2018.3333333333301</c:v>
                </c:pt>
                <c:pt idx="17">
                  <c:v>2018.4166666666599</c:v>
                </c:pt>
                <c:pt idx="18">
                  <c:v>2018.5</c:v>
                </c:pt>
                <c:pt idx="19">
                  <c:v>2018.5833333333301</c:v>
                </c:pt>
                <c:pt idx="20">
                  <c:v>2018.6666666666599</c:v>
                </c:pt>
                <c:pt idx="21">
                  <c:v>2018.75</c:v>
                </c:pt>
                <c:pt idx="22">
                  <c:v>2018.8333333333301</c:v>
                </c:pt>
                <c:pt idx="23">
                  <c:v>2018.9166666666599</c:v>
                </c:pt>
                <c:pt idx="24">
                  <c:v>2019</c:v>
                </c:pt>
                <c:pt idx="25">
                  <c:v>2019.0833333333301</c:v>
                </c:pt>
                <c:pt idx="26">
                  <c:v>2019.1666666665999</c:v>
                </c:pt>
                <c:pt idx="27">
                  <c:v>2019.25</c:v>
                </c:pt>
                <c:pt idx="28">
                  <c:v>2019.3333333333301</c:v>
                </c:pt>
                <c:pt idx="29">
                  <c:v>2019.4166666666599</c:v>
                </c:pt>
                <c:pt idx="30">
                  <c:v>2019.5</c:v>
                </c:pt>
                <c:pt idx="31">
                  <c:v>2019.5833333333301</c:v>
                </c:pt>
                <c:pt idx="32">
                  <c:v>2019.6666666666599</c:v>
                </c:pt>
                <c:pt idx="33">
                  <c:v>2019.75</c:v>
                </c:pt>
                <c:pt idx="34">
                  <c:v>2019.8333333333301</c:v>
                </c:pt>
                <c:pt idx="35">
                  <c:v>2019.9166666666599</c:v>
                </c:pt>
                <c:pt idx="36">
                  <c:v>2020</c:v>
                </c:pt>
                <c:pt idx="37">
                  <c:v>2020.0833333333301</c:v>
                </c:pt>
                <c:pt idx="38">
                  <c:v>2020.1666666665999</c:v>
                </c:pt>
                <c:pt idx="39">
                  <c:v>2020.25</c:v>
                </c:pt>
                <c:pt idx="40">
                  <c:v>2020.3333333333301</c:v>
                </c:pt>
                <c:pt idx="41">
                  <c:v>2020.4166666666599</c:v>
                </c:pt>
                <c:pt idx="42">
                  <c:v>2020.5</c:v>
                </c:pt>
                <c:pt idx="43">
                  <c:v>2020.5833333333301</c:v>
                </c:pt>
                <c:pt idx="44">
                  <c:v>2020.6666666666599</c:v>
                </c:pt>
                <c:pt idx="45">
                  <c:v>2020.75</c:v>
                </c:pt>
                <c:pt idx="46">
                  <c:v>2020.8333333333301</c:v>
                </c:pt>
                <c:pt idx="47">
                  <c:v>2020.9166666666599</c:v>
                </c:pt>
              </c:numCache>
            </c:numRef>
          </c:xVal>
          <c:yVal>
            <c:numRef>
              <c:f>Лист1!$U$7:$U$73</c:f>
              <c:numCache>
                <c:formatCode>\О\с\н\о\в\н\о\й</c:formatCode>
                <c:ptCount val="67"/>
                <c:pt idx="0">
                  <c:v>16.380000000000003</c:v>
                </c:pt>
                <c:pt idx="1">
                  <c:v>17.84</c:v>
                </c:pt>
                <c:pt idx="2">
                  <c:v>18.300000000000004</c:v>
                </c:pt>
                <c:pt idx="3">
                  <c:v>15.14</c:v>
                </c:pt>
                <c:pt idx="4">
                  <c:v>12.78</c:v>
                </c:pt>
                <c:pt idx="5">
                  <c:v>14.280000000000001</c:v>
                </c:pt>
                <c:pt idx="6">
                  <c:v>14.559999999999999</c:v>
                </c:pt>
                <c:pt idx="7">
                  <c:v>15.34</c:v>
                </c:pt>
                <c:pt idx="8">
                  <c:v>14.6</c:v>
                </c:pt>
                <c:pt idx="9">
                  <c:v>13.4</c:v>
                </c:pt>
                <c:pt idx="10">
                  <c:v>9.7999999999999989</c:v>
                </c:pt>
                <c:pt idx="11">
                  <c:v>9.4199999999999982</c:v>
                </c:pt>
                <c:pt idx="12">
                  <c:v>8.48</c:v>
                </c:pt>
                <c:pt idx="13">
                  <c:v>8.2800000000000011</c:v>
                </c:pt>
                <c:pt idx="14">
                  <c:v>8.58</c:v>
                </c:pt>
                <c:pt idx="15">
                  <c:v>8.379999999999999</c:v>
                </c:pt>
                <c:pt idx="16">
                  <c:v>6.2199999999999989</c:v>
                </c:pt>
                <c:pt idx="17">
                  <c:v>4.1399999999999988</c:v>
                </c:pt>
                <c:pt idx="18">
                  <c:v>4.2200000000000006</c:v>
                </c:pt>
                <c:pt idx="19">
                  <c:v>3.6799999999999997</c:v>
                </c:pt>
                <c:pt idx="20">
                  <c:v>3.62</c:v>
                </c:pt>
                <c:pt idx="21">
                  <c:v>5.3</c:v>
                </c:pt>
                <c:pt idx="22">
                  <c:v>5.5399999999999991</c:v>
                </c:pt>
                <c:pt idx="23">
                  <c:v>4.16</c:v>
                </c:pt>
                <c:pt idx="24">
                  <c:v>4.18</c:v>
                </c:pt>
                <c:pt idx="25">
                  <c:v>3.9200000000000004</c:v>
                </c:pt>
                <c:pt idx="26">
                  <c:v>2.16</c:v>
                </c:pt>
                <c:pt idx="27">
                  <c:v>1.8</c:v>
                </c:pt>
                <c:pt idx="28">
                  <c:v>1.7400000000000002</c:v>
                </c:pt>
                <c:pt idx="29">
                  <c:v>1.8800000000000001</c:v>
                </c:pt>
                <c:pt idx="30">
                  <c:v>1.8800000000000001</c:v>
                </c:pt>
                <c:pt idx="31">
                  <c:v>2.04</c:v>
                </c:pt>
                <c:pt idx="32">
                  <c:v>2.1</c:v>
                </c:pt>
                <c:pt idx="33">
                  <c:v>1.6599999999999997</c:v>
                </c:pt>
                <c:pt idx="34">
                  <c:v>1</c:v>
                </c:pt>
                <c:pt idx="35">
                  <c:v>1.42</c:v>
                </c:pt>
                <c:pt idx="36">
                  <c:v>1.7399999999999998</c:v>
                </c:pt>
                <c:pt idx="37">
                  <c:v>2.1</c:v>
                </c:pt>
                <c:pt idx="38">
                  <c:v>1.9600000000000002</c:v>
                </c:pt>
                <c:pt idx="39">
                  <c:v>2.66</c:v>
                </c:pt>
                <c:pt idx="40">
                  <c:v>3.04</c:v>
                </c:pt>
                <c:pt idx="41">
                  <c:v>3.28</c:v>
                </c:pt>
                <c:pt idx="42">
                  <c:v>4.8</c:v>
                </c:pt>
                <c:pt idx="43">
                  <c:v>7.44</c:v>
                </c:pt>
                <c:pt idx="44">
                  <c:v>10.34</c:v>
                </c:pt>
                <c:pt idx="45">
                  <c:v>12.46</c:v>
                </c:pt>
                <c:pt idx="46">
                  <c:v>13.239999999999998</c:v>
                </c:pt>
                <c:pt idx="47">
                  <c:v>12.819999999999999</c:v>
                </c:pt>
                <c:pt idx="48">
                  <c:v>12.9</c:v>
                </c:pt>
                <c:pt idx="49">
                  <c:v>12.36</c:v>
                </c:pt>
                <c:pt idx="50">
                  <c:v>13.2</c:v>
                </c:pt>
                <c:pt idx="51">
                  <c:v>16.64</c:v>
                </c:pt>
                <c:pt idx="52">
                  <c:v>19.600000000000001</c:v>
                </c:pt>
                <c:pt idx="53">
                  <c:v>21.18</c:v>
                </c:pt>
                <c:pt idx="54">
                  <c:v>20.84</c:v>
                </c:pt>
                <c:pt idx="55">
                  <c:v>20.68</c:v>
                </c:pt>
                <c:pt idx="56">
                  <c:v>21.560000000000002</c:v>
                </c:pt>
                <c:pt idx="57">
                  <c:v>28.020000000000003</c:v>
                </c:pt>
                <c:pt idx="58">
                  <c:v>34.6</c:v>
                </c:pt>
                <c:pt idx="59">
                  <c:v>40.04</c:v>
                </c:pt>
                <c:pt idx="60">
                  <c:v>43.68</c:v>
                </c:pt>
                <c:pt idx="61">
                  <c:v>46.519999999999996</c:v>
                </c:pt>
                <c:pt idx="62">
                  <c:v>45.480000000000004</c:v>
                </c:pt>
                <c:pt idx="63">
                  <c:v>50.2</c:v>
                </c:pt>
                <c:pt idx="64">
                  <c:v>59.48</c:v>
                </c:pt>
                <c:pt idx="65">
                  <c:v>71.419999999999987</c:v>
                </c:pt>
                <c:pt idx="66">
                  <c:v>77.260000000000005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215616"/>
        <c:axId val="99216192"/>
      </c:scatterChart>
      <c:valAx>
        <c:axId val="99215616"/>
        <c:scaling>
          <c:orientation val="minMax"/>
          <c:max val="2022"/>
          <c:min val="2016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sz="2000">
                    <a:latin typeface="Arial" pitchFamily="34" charset="0"/>
                    <a:cs typeface="Arial" pitchFamily="34" charset="0"/>
                  </a:rPr>
                  <a:t>Year</a:t>
                </a:r>
                <a:endParaRPr lang="ru-RU" sz="200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#,##0" sourceLinked="0"/>
        <c:majorTickMark val="cross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800" b="1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99216192"/>
        <c:crosses val="autoZero"/>
        <c:crossBetween val="midCat"/>
        <c:majorUnit val="1"/>
      </c:valAx>
      <c:valAx>
        <c:axId val="99216192"/>
        <c:scaling>
          <c:orientation val="minMax"/>
          <c:max val="2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sz="2000">
                    <a:latin typeface="Arial" pitchFamily="34" charset="0"/>
                    <a:cs typeface="Arial" pitchFamily="34" charset="0"/>
                  </a:rPr>
                  <a:t>W</a:t>
                </a:r>
                <a:endParaRPr lang="ru-RU" sz="200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8.5654142225510398E-4"/>
              <c:y val="0.40364979747410179"/>
            </c:manualLayout>
          </c:layout>
          <c:overlay val="0"/>
        </c:title>
        <c:numFmt formatCode="0" sourceLinked="0"/>
        <c:majorTickMark val="cross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8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99215616"/>
        <c:crosses val="autoZero"/>
        <c:crossBetween val="midCat"/>
        <c:majorUnit val="5"/>
        <c:minorUnit val="1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065764435695538"/>
          <c:y val="0.10724869159319157"/>
          <c:w val="0.86165091863517063"/>
          <c:h val="0.75361285303408931"/>
        </c:manualLayout>
      </c:layout>
      <c:scatterChart>
        <c:scatterStyle val="lineMarker"/>
        <c:varyColors val="0"/>
        <c:ser>
          <c:idx val="1"/>
          <c:order val="0"/>
          <c:tx>
            <c:v>2</c:v>
          </c:tx>
          <c:spPr>
            <a:ln w="25400">
              <a:solidFill>
                <a:schemeClr val="accent1"/>
              </a:solidFill>
            </a:ln>
          </c:spPr>
          <c:marker>
            <c:symbol val="circle"/>
            <c:size val="9"/>
            <c:spPr>
              <a:solidFill>
                <a:srgbClr val="002060"/>
              </a:solidFill>
              <a:ln>
                <a:solidFill>
                  <a:schemeClr val="accent1"/>
                </a:solidFill>
              </a:ln>
            </c:spPr>
          </c:marker>
          <c:xVal>
            <c:numRef>
              <c:f>Лист1!$A$4:$A$48</c:f>
              <c:numCache>
                <c:formatCode>\О\с\н\о\в\н\о\й</c:formatCode>
                <c:ptCount val="45"/>
                <c:pt idx="0">
                  <c:v>2017</c:v>
                </c:pt>
                <c:pt idx="1">
                  <c:v>2017.0833333333301</c:v>
                </c:pt>
                <c:pt idx="2">
                  <c:v>2017.1666666665999</c:v>
                </c:pt>
                <c:pt idx="3">
                  <c:v>2017.25</c:v>
                </c:pt>
                <c:pt idx="4">
                  <c:v>2017.3333333333301</c:v>
                </c:pt>
                <c:pt idx="5">
                  <c:v>2017.4166666666599</c:v>
                </c:pt>
                <c:pt idx="6">
                  <c:v>2017.5</c:v>
                </c:pt>
                <c:pt idx="7">
                  <c:v>2017.5833333333301</c:v>
                </c:pt>
                <c:pt idx="8">
                  <c:v>2017.6666666666599</c:v>
                </c:pt>
                <c:pt idx="9">
                  <c:v>2017.75</c:v>
                </c:pt>
                <c:pt idx="10">
                  <c:v>2017.8333333333301</c:v>
                </c:pt>
                <c:pt idx="11">
                  <c:v>2017.9166666666599</c:v>
                </c:pt>
                <c:pt idx="12">
                  <c:v>2018</c:v>
                </c:pt>
                <c:pt idx="13">
                  <c:v>2018.0833333333301</c:v>
                </c:pt>
                <c:pt idx="14">
                  <c:v>2018.1666666665999</c:v>
                </c:pt>
                <c:pt idx="15">
                  <c:v>2018.25</c:v>
                </c:pt>
                <c:pt idx="16">
                  <c:v>2018.3333333333301</c:v>
                </c:pt>
                <c:pt idx="17">
                  <c:v>2018.4166666666599</c:v>
                </c:pt>
                <c:pt idx="18">
                  <c:v>2018.5</c:v>
                </c:pt>
                <c:pt idx="19">
                  <c:v>2018.5833333333301</c:v>
                </c:pt>
                <c:pt idx="20">
                  <c:v>2018.6666666666599</c:v>
                </c:pt>
                <c:pt idx="21">
                  <c:v>2018.75</c:v>
                </c:pt>
                <c:pt idx="22">
                  <c:v>2018.8333333333301</c:v>
                </c:pt>
                <c:pt idx="23">
                  <c:v>2018.9166666666599</c:v>
                </c:pt>
                <c:pt idx="24">
                  <c:v>2019</c:v>
                </c:pt>
                <c:pt idx="25">
                  <c:v>2019.0833333333301</c:v>
                </c:pt>
                <c:pt idx="26">
                  <c:v>2019.1666666665999</c:v>
                </c:pt>
                <c:pt idx="27">
                  <c:v>2019.25</c:v>
                </c:pt>
                <c:pt idx="28">
                  <c:v>2019.3333333333301</c:v>
                </c:pt>
                <c:pt idx="29">
                  <c:v>2019.4166666666599</c:v>
                </c:pt>
                <c:pt idx="30">
                  <c:v>2019.5</c:v>
                </c:pt>
                <c:pt idx="31">
                  <c:v>2019.5833333333301</c:v>
                </c:pt>
                <c:pt idx="32">
                  <c:v>2019.6666666666599</c:v>
                </c:pt>
                <c:pt idx="33">
                  <c:v>2019.75</c:v>
                </c:pt>
                <c:pt idx="34">
                  <c:v>2019.8333333333301</c:v>
                </c:pt>
                <c:pt idx="35">
                  <c:v>2019.9166666666599</c:v>
                </c:pt>
                <c:pt idx="36">
                  <c:v>2020</c:v>
                </c:pt>
                <c:pt idx="37">
                  <c:v>2020.0833333333301</c:v>
                </c:pt>
                <c:pt idx="38">
                  <c:v>2020.1666666665999</c:v>
                </c:pt>
                <c:pt idx="39">
                  <c:v>2020.25</c:v>
                </c:pt>
                <c:pt idx="40">
                  <c:v>2020.3333333333301</c:v>
                </c:pt>
                <c:pt idx="41">
                  <c:v>2020.4166666666599</c:v>
                </c:pt>
                <c:pt idx="42">
                  <c:v>2020.5</c:v>
                </c:pt>
                <c:pt idx="43">
                  <c:v>2020.5833333333301</c:v>
                </c:pt>
                <c:pt idx="44">
                  <c:v>2020.6666666666599</c:v>
                </c:pt>
              </c:numCache>
            </c:numRef>
          </c:xVal>
          <c:yVal>
            <c:numRef>
              <c:f>Лист1!$K$4:$K$45</c:f>
              <c:numCache>
                <c:formatCode>0.0</c:formatCode>
                <c:ptCount val="42"/>
                <c:pt idx="0">
                  <c:v>477.12789400921667</c:v>
                </c:pt>
                <c:pt idx="1">
                  <c:v>482.69122734254995</c:v>
                </c:pt>
                <c:pt idx="2">
                  <c:v>471.70456067588327</c:v>
                </c:pt>
                <c:pt idx="3">
                  <c:v>459.37501228878648</c:v>
                </c:pt>
                <c:pt idx="4">
                  <c:v>461.56466666666654</c:v>
                </c:pt>
                <c:pt idx="5">
                  <c:v>452.66208602150527</c:v>
                </c:pt>
                <c:pt idx="6">
                  <c:v>467.16275268817208</c:v>
                </c:pt>
                <c:pt idx="7">
                  <c:v>470.7623225806451</c:v>
                </c:pt>
                <c:pt idx="8">
                  <c:v>474.80898924731184</c:v>
                </c:pt>
                <c:pt idx="9">
                  <c:v>465.92834408602147</c:v>
                </c:pt>
                <c:pt idx="10">
                  <c:v>452.64060215053757</c:v>
                </c:pt>
                <c:pt idx="11">
                  <c:v>426.21545929339482</c:v>
                </c:pt>
                <c:pt idx="12">
                  <c:v>421.77545929339476</c:v>
                </c:pt>
                <c:pt idx="13">
                  <c:v>414.40145929339479</c:v>
                </c:pt>
                <c:pt idx="14">
                  <c:v>417.16754531490017</c:v>
                </c:pt>
                <c:pt idx="15">
                  <c:v>422.22376036866365</c:v>
                </c:pt>
                <c:pt idx="16">
                  <c:v>421.32541935483869</c:v>
                </c:pt>
                <c:pt idx="17">
                  <c:v>424.41380645161291</c:v>
                </c:pt>
                <c:pt idx="18">
                  <c:v>430.99180645161289</c:v>
                </c:pt>
                <c:pt idx="19">
                  <c:v>424.45604301075275</c:v>
                </c:pt>
                <c:pt idx="20">
                  <c:v>418.17537634408598</c:v>
                </c:pt>
                <c:pt idx="21">
                  <c:v>422.11344086021501</c:v>
                </c:pt>
                <c:pt idx="22">
                  <c:v>417.67815053763445</c:v>
                </c:pt>
                <c:pt idx="23">
                  <c:v>413.64705529953915</c:v>
                </c:pt>
                <c:pt idx="24">
                  <c:v>408.53737788018429</c:v>
                </c:pt>
                <c:pt idx="25">
                  <c:v>402.62740271377362</c:v>
                </c:pt>
                <c:pt idx="26">
                  <c:v>389.1213632872504</c:v>
                </c:pt>
                <c:pt idx="27">
                  <c:v>386.51044930875577</c:v>
                </c:pt>
                <c:pt idx="28">
                  <c:v>380.66896774193549</c:v>
                </c:pt>
                <c:pt idx="29">
                  <c:v>391.40961290322582</c:v>
                </c:pt>
                <c:pt idx="30">
                  <c:v>406.63894623655909</c:v>
                </c:pt>
                <c:pt idx="31">
                  <c:v>409.86604301075266</c:v>
                </c:pt>
                <c:pt idx="32">
                  <c:v>416.85470967741929</c:v>
                </c:pt>
                <c:pt idx="33">
                  <c:v>410.08180645161292</c:v>
                </c:pt>
                <c:pt idx="34">
                  <c:v>396.81858064516132</c:v>
                </c:pt>
                <c:pt idx="35">
                  <c:v>385.49899443826479</c:v>
                </c:pt>
                <c:pt idx="36">
                  <c:v>382.79189766407126</c:v>
                </c:pt>
                <c:pt idx="37">
                  <c:v>382.68189766407124</c:v>
                </c:pt>
                <c:pt idx="38">
                  <c:v>375.59867185761965</c:v>
                </c:pt>
                <c:pt idx="39">
                  <c:v>370.23069336299596</c:v>
                </c:pt>
                <c:pt idx="40">
                  <c:v>370.23069336299596</c:v>
                </c:pt>
              </c:numCache>
            </c:numRef>
          </c:yVal>
          <c:smooth val="0"/>
        </c:ser>
        <c:ser>
          <c:idx val="2"/>
          <c:order val="1"/>
          <c:tx>
            <c:v>3</c:v>
          </c:tx>
          <c:spPr>
            <a:ln w="22225">
              <a:solidFill>
                <a:srgbClr val="FF0000"/>
              </a:solidFill>
            </a:ln>
          </c:spPr>
          <c:marker>
            <c:symbol val="circle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Лист1!$A$4:$A$51</c:f>
              <c:numCache>
                <c:formatCode>\О\с\н\о\в\н\о\й</c:formatCode>
                <c:ptCount val="48"/>
                <c:pt idx="0">
                  <c:v>2017</c:v>
                </c:pt>
                <c:pt idx="1">
                  <c:v>2017.0833333333301</c:v>
                </c:pt>
                <c:pt idx="2">
                  <c:v>2017.1666666665999</c:v>
                </c:pt>
                <c:pt idx="3">
                  <c:v>2017.25</c:v>
                </c:pt>
                <c:pt idx="4">
                  <c:v>2017.3333333333301</c:v>
                </c:pt>
                <c:pt idx="5">
                  <c:v>2017.4166666666599</c:v>
                </c:pt>
                <c:pt idx="6">
                  <c:v>2017.5</c:v>
                </c:pt>
                <c:pt idx="7">
                  <c:v>2017.5833333333301</c:v>
                </c:pt>
                <c:pt idx="8">
                  <c:v>2017.6666666666599</c:v>
                </c:pt>
                <c:pt idx="9">
                  <c:v>2017.75</c:v>
                </c:pt>
                <c:pt idx="10">
                  <c:v>2017.8333333333301</c:v>
                </c:pt>
                <c:pt idx="11">
                  <c:v>2017.9166666666599</c:v>
                </c:pt>
                <c:pt idx="12">
                  <c:v>2018</c:v>
                </c:pt>
                <c:pt idx="13">
                  <c:v>2018.0833333333301</c:v>
                </c:pt>
                <c:pt idx="14">
                  <c:v>2018.1666666665999</c:v>
                </c:pt>
                <c:pt idx="15">
                  <c:v>2018.25</c:v>
                </c:pt>
                <c:pt idx="16">
                  <c:v>2018.3333333333301</c:v>
                </c:pt>
                <c:pt idx="17">
                  <c:v>2018.4166666666599</c:v>
                </c:pt>
                <c:pt idx="18">
                  <c:v>2018.5</c:v>
                </c:pt>
                <c:pt idx="19">
                  <c:v>2018.5833333333301</c:v>
                </c:pt>
                <c:pt idx="20">
                  <c:v>2018.6666666666599</c:v>
                </c:pt>
                <c:pt idx="21">
                  <c:v>2018.75</c:v>
                </c:pt>
                <c:pt idx="22">
                  <c:v>2018.8333333333301</c:v>
                </c:pt>
                <c:pt idx="23">
                  <c:v>2018.9166666666599</c:v>
                </c:pt>
                <c:pt idx="24">
                  <c:v>2019</c:v>
                </c:pt>
                <c:pt idx="25">
                  <c:v>2019.0833333333301</c:v>
                </c:pt>
                <c:pt idx="26">
                  <c:v>2019.1666666665999</c:v>
                </c:pt>
                <c:pt idx="27">
                  <c:v>2019.25</c:v>
                </c:pt>
                <c:pt idx="28">
                  <c:v>2019.3333333333301</c:v>
                </c:pt>
                <c:pt idx="29">
                  <c:v>2019.4166666666599</c:v>
                </c:pt>
                <c:pt idx="30">
                  <c:v>2019.5</c:v>
                </c:pt>
                <c:pt idx="31">
                  <c:v>2019.5833333333301</c:v>
                </c:pt>
                <c:pt idx="32">
                  <c:v>2019.6666666666599</c:v>
                </c:pt>
                <c:pt idx="33">
                  <c:v>2019.75</c:v>
                </c:pt>
                <c:pt idx="34">
                  <c:v>2019.8333333333301</c:v>
                </c:pt>
                <c:pt idx="35">
                  <c:v>2019.9166666666599</c:v>
                </c:pt>
                <c:pt idx="36">
                  <c:v>2020</c:v>
                </c:pt>
                <c:pt idx="37">
                  <c:v>2020.0833333333301</c:v>
                </c:pt>
                <c:pt idx="38">
                  <c:v>2020.1666666665999</c:v>
                </c:pt>
                <c:pt idx="39">
                  <c:v>2020.25</c:v>
                </c:pt>
                <c:pt idx="40">
                  <c:v>2020.3333333333301</c:v>
                </c:pt>
                <c:pt idx="41">
                  <c:v>2020.4166666666599</c:v>
                </c:pt>
                <c:pt idx="42">
                  <c:v>2020.5</c:v>
                </c:pt>
                <c:pt idx="43">
                  <c:v>2020.5833333333301</c:v>
                </c:pt>
                <c:pt idx="44">
                  <c:v>2020.6666666666599</c:v>
                </c:pt>
                <c:pt idx="45">
                  <c:v>2020.75</c:v>
                </c:pt>
                <c:pt idx="46">
                  <c:v>2020.8333333333301</c:v>
                </c:pt>
                <c:pt idx="47">
                  <c:v>2020.9166666666599</c:v>
                </c:pt>
              </c:numCache>
            </c:numRef>
          </c:xVal>
          <c:yVal>
            <c:numRef>
              <c:f>Лист1!$Y$9:$Y$75</c:f>
              <c:numCache>
                <c:formatCode>0.0</c:formatCode>
                <c:ptCount val="67"/>
                <c:pt idx="0">
                  <c:v>427.99653763440858</c:v>
                </c:pt>
                <c:pt idx="1">
                  <c:v>426.2892043010753</c:v>
                </c:pt>
                <c:pt idx="2">
                  <c:v>430.12146236559136</c:v>
                </c:pt>
                <c:pt idx="3">
                  <c:v>424.196129032258</c:v>
                </c:pt>
                <c:pt idx="4">
                  <c:v>445.49419354838699</c:v>
                </c:pt>
                <c:pt idx="5">
                  <c:v>458.28193548387088</c:v>
                </c:pt>
                <c:pt idx="6">
                  <c:v>459.30603072196607</c:v>
                </c:pt>
                <c:pt idx="7">
                  <c:v>459.63506298003068</c:v>
                </c:pt>
                <c:pt idx="8">
                  <c:v>464.34039631336401</c:v>
                </c:pt>
                <c:pt idx="9">
                  <c:v>447.97200921658987</c:v>
                </c:pt>
                <c:pt idx="10">
                  <c:v>436.40220276497695</c:v>
                </c:pt>
                <c:pt idx="11">
                  <c:v>437.76400000000001</c:v>
                </c:pt>
                <c:pt idx="12">
                  <c:v>435.39883870967731</c:v>
                </c:pt>
                <c:pt idx="13">
                  <c:v>439.84817204301072</c:v>
                </c:pt>
                <c:pt idx="14">
                  <c:v>438.52107526881719</c:v>
                </c:pt>
                <c:pt idx="15">
                  <c:v>440.88907526881724</c:v>
                </c:pt>
                <c:pt idx="16">
                  <c:v>442.26455913978486</c:v>
                </c:pt>
                <c:pt idx="17">
                  <c:v>482.23101075268812</c:v>
                </c:pt>
                <c:pt idx="18">
                  <c:v>494.48195328142384</c:v>
                </c:pt>
                <c:pt idx="19">
                  <c:v>512.83614682981101</c:v>
                </c:pt>
                <c:pt idx="20">
                  <c:v>527.11681349647756</c:v>
                </c:pt>
                <c:pt idx="21">
                  <c:v>530.02778123841313</c:v>
                </c:pt>
                <c:pt idx="22">
                  <c:v>499.45096403411191</c:v>
                </c:pt>
                <c:pt idx="23">
                  <c:v>479.1194623655914</c:v>
                </c:pt>
                <c:pt idx="24">
                  <c:v>455.21365591397853</c:v>
                </c:pt>
                <c:pt idx="25">
                  <c:v>432.18032258064522</c:v>
                </c:pt>
                <c:pt idx="26">
                  <c:v>429.89774193548391</c:v>
                </c:pt>
                <c:pt idx="27">
                  <c:v>410.96107526881735</c:v>
                </c:pt>
                <c:pt idx="28">
                  <c:v>402.16236559139787</c:v>
                </c:pt>
                <c:pt idx="29">
                  <c:v>399.06752688172048</c:v>
                </c:pt>
                <c:pt idx="30">
                  <c:v>397.07190783410141</c:v>
                </c:pt>
                <c:pt idx="31">
                  <c:v>388.41061751152074</c:v>
                </c:pt>
                <c:pt idx="32">
                  <c:v>389.35128417818743</c:v>
                </c:pt>
                <c:pt idx="33">
                  <c:v>384.20225192012288</c:v>
                </c:pt>
                <c:pt idx="34">
                  <c:v>375.43655299539171</c:v>
                </c:pt>
                <c:pt idx="35">
                  <c:v>373.7318064516129</c:v>
                </c:pt>
                <c:pt idx="36">
                  <c:v>371.85438709677419</c:v>
                </c:pt>
                <c:pt idx="37">
                  <c:v>365.57705376344086</c:v>
                </c:pt>
                <c:pt idx="38">
                  <c:v>363.02931182795697</c:v>
                </c:pt>
                <c:pt idx="39">
                  <c:v>365.64184056358914</c:v>
                </c:pt>
                <c:pt idx="40">
                  <c:v>353.22958249907299</c:v>
                </c:pt>
                <c:pt idx="41">
                  <c:v>348.44506637004076</c:v>
                </c:pt>
                <c:pt idx="42">
                  <c:v>351.47116160813596</c:v>
                </c:pt>
                <c:pt idx="43">
                  <c:v>361.0395487049102</c:v>
                </c:pt>
                <c:pt idx="44">
                  <c:v>376.83035330261134</c:v>
                </c:pt>
                <c:pt idx="45">
                  <c:v>398.40777265745015</c:v>
                </c:pt>
                <c:pt idx="46">
                  <c:v>413.71790168970819</c:v>
                </c:pt>
                <c:pt idx="47">
                  <c:v>419.5684086021505</c:v>
                </c:pt>
                <c:pt idx="48">
                  <c:v>428.06453763440851</c:v>
                </c:pt>
                <c:pt idx="49">
                  <c:v>422.24320430107525</c:v>
                </c:pt>
                <c:pt idx="50">
                  <c:v>416.05481720430106</c:v>
                </c:pt>
                <c:pt idx="51">
                  <c:v>410.44348387096773</c:v>
                </c:pt>
                <c:pt idx="52">
                  <c:v>405.42993548387096</c:v>
                </c:pt>
                <c:pt idx="53">
                  <c:v>400.98090322580646</c:v>
                </c:pt>
                <c:pt idx="54">
                  <c:v>401.2891413210445</c:v>
                </c:pt>
                <c:pt idx="55">
                  <c:v>406.97236712749611</c:v>
                </c:pt>
                <c:pt idx="56">
                  <c:v>413.34036712749611</c:v>
                </c:pt>
                <c:pt idx="57">
                  <c:v>427.46423809523804</c:v>
                </c:pt>
                <c:pt idx="58">
                  <c:v>435.86546390168968</c:v>
                </c:pt>
                <c:pt idx="59">
                  <c:v>448.64156989247311</c:v>
                </c:pt>
                <c:pt idx="60">
                  <c:v>451.61124731182792</c:v>
                </c:pt>
                <c:pt idx="61">
                  <c:v>450.85124731182788</c:v>
                </c:pt>
                <c:pt idx="62">
                  <c:v>438.26479569892473</c:v>
                </c:pt>
                <c:pt idx="63">
                  <c:v>422.36746236559128</c:v>
                </c:pt>
                <c:pt idx="64">
                  <c:v>401.43778494623649</c:v>
                </c:pt>
                <c:pt idx="65">
                  <c:v>393.97649462365581</c:v>
                </c:pt>
                <c:pt idx="66">
                  <c:v>388.73962106043746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219072"/>
        <c:axId val="99219648"/>
      </c:scatterChart>
      <c:valAx>
        <c:axId val="99219072"/>
        <c:scaling>
          <c:orientation val="minMax"/>
          <c:max val="2022"/>
          <c:min val="2016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sz="2000">
                    <a:latin typeface="Arial" pitchFamily="34" charset="0"/>
                    <a:cs typeface="Arial" pitchFamily="34" charset="0"/>
                  </a:rPr>
                  <a:t>Year</a:t>
                </a:r>
                <a:endParaRPr lang="ru-RU" sz="200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0.51160547900262465"/>
              <c:y val="0.94782521571031164"/>
            </c:manualLayout>
          </c:layout>
          <c:overlay val="0"/>
        </c:title>
        <c:numFmt formatCode="#,##0" sourceLinked="0"/>
        <c:majorTickMark val="cross"/>
        <c:minorTickMark val="in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800" b="1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99219648"/>
        <c:crosses val="autoZero"/>
        <c:crossBetween val="midCat"/>
        <c:majorUnit val="1"/>
      </c:valAx>
      <c:valAx>
        <c:axId val="99219648"/>
        <c:scaling>
          <c:orientation val="minMax"/>
          <c:max val="550"/>
          <c:min val="3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sz="2000">
                    <a:latin typeface="Arial" pitchFamily="34" charset="0"/>
                    <a:cs typeface="Arial" pitchFamily="34" charset="0"/>
                  </a:rPr>
                  <a:t>V,</a:t>
                </a:r>
                <a:r>
                  <a:rPr lang="en-US" sz="2000" baseline="0">
                    <a:latin typeface="Arial" pitchFamily="34" charset="0"/>
                    <a:cs typeface="Arial" pitchFamily="34" charset="0"/>
                  </a:rPr>
                  <a:t> km/s</a:t>
                </a:r>
                <a:endParaRPr lang="ru-RU" sz="2000" baseline="3000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1.2042209807572939E-2"/>
              <c:y val="0.40364973035087032"/>
            </c:manualLayout>
          </c:layout>
          <c:overlay val="0"/>
        </c:title>
        <c:numFmt formatCode="0" sourceLinked="0"/>
        <c:majorTickMark val="cross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8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99219072"/>
        <c:crosses val="autoZero"/>
        <c:crossBetween val="midCat"/>
        <c:majorUnit val="50"/>
        <c:minorUnit val="10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8775508530183724E-2"/>
          <c:y val="3.6354476523767859E-2"/>
          <c:w val="0.86816724081364827"/>
          <c:h val="0.83218620589093029"/>
        </c:manualLayout>
      </c:layout>
      <c:scatterChart>
        <c:scatterStyle val="lineMarker"/>
        <c:varyColors val="0"/>
        <c:ser>
          <c:idx val="1"/>
          <c:order val="0"/>
          <c:tx>
            <c:v>2</c:v>
          </c:tx>
          <c:spPr>
            <a:ln w="19050">
              <a:solidFill>
                <a:srgbClr val="002060"/>
              </a:solidFill>
            </a:ln>
          </c:spPr>
          <c:marker>
            <c:symbol val="circle"/>
            <c:size val="9"/>
            <c:spPr>
              <a:solidFill>
                <a:srgbClr val="002060"/>
              </a:solidFill>
              <a:ln>
                <a:solidFill>
                  <a:schemeClr val="accent1"/>
                </a:solidFill>
              </a:ln>
            </c:spPr>
          </c:marker>
          <c:xVal>
            <c:numRef>
              <c:f>Лист1!$A$4:$A$48</c:f>
              <c:numCache>
                <c:formatCode>\О\с\н\о\в\н\о\й</c:formatCode>
                <c:ptCount val="45"/>
                <c:pt idx="0">
                  <c:v>2017</c:v>
                </c:pt>
                <c:pt idx="1">
                  <c:v>2017.0833333333301</c:v>
                </c:pt>
                <c:pt idx="2">
                  <c:v>2017.1666666665999</c:v>
                </c:pt>
                <c:pt idx="3">
                  <c:v>2017.25</c:v>
                </c:pt>
                <c:pt idx="4">
                  <c:v>2017.3333333333301</c:v>
                </c:pt>
                <c:pt idx="5">
                  <c:v>2017.4166666666599</c:v>
                </c:pt>
                <c:pt idx="6">
                  <c:v>2017.5</c:v>
                </c:pt>
                <c:pt idx="7">
                  <c:v>2017.5833333333301</c:v>
                </c:pt>
                <c:pt idx="8">
                  <c:v>2017.6666666666599</c:v>
                </c:pt>
                <c:pt idx="9">
                  <c:v>2017.75</c:v>
                </c:pt>
                <c:pt idx="10">
                  <c:v>2017.8333333333301</c:v>
                </c:pt>
                <c:pt idx="11">
                  <c:v>2017.9166666666599</c:v>
                </c:pt>
                <c:pt idx="12">
                  <c:v>2018</c:v>
                </c:pt>
                <c:pt idx="13">
                  <c:v>2018.0833333333301</c:v>
                </c:pt>
                <c:pt idx="14">
                  <c:v>2018.1666666665999</c:v>
                </c:pt>
                <c:pt idx="15">
                  <c:v>2018.25</c:v>
                </c:pt>
                <c:pt idx="16">
                  <c:v>2018.3333333333301</c:v>
                </c:pt>
                <c:pt idx="17">
                  <c:v>2018.4166666666599</c:v>
                </c:pt>
                <c:pt idx="18">
                  <c:v>2018.5</c:v>
                </c:pt>
                <c:pt idx="19">
                  <c:v>2018.5833333333301</c:v>
                </c:pt>
                <c:pt idx="20">
                  <c:v>2018.6666666666599</c:v>
                </c:pt>
                <c:pt idx="21">
                  <c:v>2018.75</c:v>
                </c:pt>
                <c:pt idx="22">
                  <c:v>2018.8333333333301</c:v>
                </c:pt>
                <c:pt idx="23">
                  <c:v>2018.9166666666599</c:v>
                </c:pt>
                <c:pt idx="24">
                  <c:v>2019</c:v>
                </c:pt>
                <c:pt idx="25">
                  <c:v>2019.0833333333301</c:v>
                </c:pt>
                <c:pt idx="26">
                  <c:v>2019.1666666665999</c:v>
                </c:pt>
                <c:pt idx="27">
                  <c:v>2019.25</c:v>
                </c:pt>
                <c:pt idx="28">
                  <c:v>2019.3333333333301</c:v>
                </c:pt>
                <c:pt idx="29">
                  <c:v>2019.4166666666599</c:v>
                </c:pt>
                <c:pt idx="30">
                  <c:v>2019.5</c:v>
                </c:pt>
                <c:pt idx="31">
                  <c:v>2019.5833333333301</c:v>
                </c:pt>
                <c:pt idx="32">
                  <c:v>2019.6666666666599</c:v>
                </c:pt>
                <c:pt idx="33">
                  <c:v>2019.75</c:v>
                </c:pt>
                <c:pt idx="34">
                  <c:v>2019.8333333333301</c:v>
                </c:pt>
                <c:pt idx="35">
                  <c:v>2019.9166666666599</c:v>
                </c:pt>
                <c:pt idx="36">
                  <c:v>2020</c:v>
                </c:pt>
                <c:pt idx="37">
                  <c:v>2020.0833333333301</c:v>
                </c:pt>
                <c:pt idx="38">
                  <c:v>2020.1666666665999</c:v>
                </c:pt>
                <c:pt idx="39">
                  <c:v>2020.25</c:v>
                </c:pt>
                <c:pt idx="40">
                  <c:v>2020.3333333333301</c:v>
                </c:pt>
                <c:pt idx="41">
                  <c:v>2020.4166666666599</c:v>
                </c:pt>
                <c:pt idx="42">
                  <c:v>2020.5</c:v>
                </c:pt>
                <c:pt idx="43">
                  <c:v>2020.5833333333301</c:v>
                </c:pt>
                <c:pt idx="44">
                  <c:v>2020.6666666666599</c:v>
                </c:pt>
              </c:numCache>
            </c:numRef>
          </c:xVal>
          <c:yVal>
            <c:numRef>
              <c:f>Лист1!$I$4:$I$45</c:f>
              <c:numCache>
                <c:formatCode>General</c:formatCode>
                <c:ptCount val="42"/>
                <c:pt idx="2" formatCode="0.00">
                  <c:v>7.4416313364055302</c:v>
                </c:pt>
                <c:pt idx="3" formatCode="0.00">
                  <c:v>7.4609431643625186</c:v>
                </c:pt>
                <c:pt idx="4" formatCode="0.00">
                  <c:v>7.037440860215054</c:v>
                </c:pt>
                <c:pt idx="5" formatCode="0.00">
                  <c:v>7.2464731182795701</c:v>
                </c:pt>
                <c:pt idx="6" formatCode="0.00">
                  <c:v>7.1978064516129034</c:v>
                </c:pt>
                <c:pt idx="7" formatCode="0.00">
                  <c:v>7.1655053763440861</c:v>
                </c:pt>
                <c:pt idx="8" formatCode="0.00">
                  <c:v>7.5001720430107524</c:v>
                </c:pt>
                <c:pt idx="9" formatCode="0.00">
                  <c:v>7.7821075268817195</c:v>
                </c:pt>
                <c:pt idx="10" formatCode="0.00">
                  <c:v>7.9711397849462369</c:v>
                </c:pt>
                <c:pt idx="11" formatCode="0.00">
                  <c:v>7.7812826420890939</c:v>
                </c:pt>
                <c:pt idx="12" formatCode="0.00">
                  <c:v>7.8587019969278034</c:v>
                </c:pt>
                <c:pt idx="13" formatCode="0.00">
                  <c:v>7.5887019969278047</c:v>
                </c:pt>
                <c:pt idx="14" formatCode="0.00">
                  <c:v>7.3767450076804923</c:v>
                </c:pt>
                <c:pt idx="15" formatCode="0.00">
                  <c:v>7.2879278033794161</c:v>
                </c:pt>
                <c:pt idx="16" formatCode="0.00">
                  <c:v>7.2528817204301079</c:v>
                </c:pt>
                <c:pt idx="17" formatCode="0.00">
                  <c:v>7.172236559139785</c:v>
                </c:pt>
                <c:pt idx="18" formatCode="0.00">
                  <c:v>7.3909032258064515</c:v>
                </c:pt>
                <c:pt idx="19" formatCode="0.00">
                  <c:v>7.5054408602150531</c:v>
                </c:pt>
                <c:pt idx="20" formatCode="0.00">
                  <c:v>7.4241075268817198</c:v>
                </c:pt>
                <c:pt idx="21" formatCode="0.00">
                  <c:v>7.269913978494623</c:v>
                </c:pt>
                <c:pt idx="22" formatCode="0.00">
                  <c:v>7.0821075268817193</c:v>
                </c:pt>
                <c:pt idx="23" formatCode="0.00">
                  <c:v>6.6086789554531489</c:v>
                </c:pt>
                <c:pt idx="24" formatCode="0.00">
                  <c:v>6.5822273425499223</c:v>
                </c:pt>
                <c:pt idx="25" formatCode="0.00">
                  <c:v>6.2562273425499226</c:v>
                </c:pt>
                <c:pt idx="26" formatCode="0.00">
                  <c:v>6.3936466973886326</c:v>
                </c:pt>
                <c:pt idx="27" formatCode="0.00">
                  <c:v>6.3076466973886323</c:v>
                </c:pt>
                <c:pt idx="28" formatCode="0.00">
                  <c:v>5.6197204301075265</c:v>
                </c:pt>
                <c:pt idx="29" formatCode="0.00">
                  <c:v>5.2093978494623654</c:v>
                </c:pt>
                <c:pt idx="30" formatCode="0.00">
                  <c:v>4.6233978494623651</c:v>
                </c:pt>
                <c:pt idx="31" formatCode="0.00">
                  <c:v>3.7840430107526877</c:v>
                </c:pt>
                <c:pt idx="32" formatCode="0.00">
                  <c:v>3.647376344086021</c:v>
                </c:pt>
                <c:pt idx="33" formatCode="0.00">
                  <c:v>4.1893118279569892</c:v>
                </c:pt>
                <c:pt idx="34" formatCode="0.00">
                  <c:v>4.0435053763440862</c:v>
                </c:pt>
                <c:pt idx="35" formatCode="0.00">
                  <c:v>4.3474134223210985</c:v>
                </c:pt>
                <c:pt idx="36" formatCode="0.00">
                  <c:v>5.159026325546904</c:v>
                </c:pt>
                <c:pt idx="37" formatCode="0.00">
                  <c:v>5.2703596588802366</c:v>
                </c:pt>
                <c:pt idx="38" formatCode="0.00">
                  <c:v>5.532295142751205</c:v>
                </c:pt>
                <c:pt idx="39" formatCode="0.00">
                  <c:v>5.8910048201705605</c:v>
                </c:pt>
                <c:pt idx="40" formatCode="0.00">
                  <c:v>6.3383505376344083</c:v>
                </c:pt>
              </c:numCache>
            </c:numRef>
          </c:yVal>
          <c:smooth val="0"/>
        </c:ser>
        <c:ser>
          <c:idx val="2"/>
          <c:order val="1"/>
          <c:tx>
            <c:v>3</c:v>
          </c:tx>
          <c:spPr>
            <a:ln w="19050">
              <a:solidFill>
                <a:srgbClr val="FF0000"/>
              </a:solidFill>
            </a:ln>
          </c:spPr>
          <c:marker>
            <c:symbol val="circle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Лист1!$A$4:$A$51</c:f>
              <c:numCache>
                <c:formatCode>\О\с\н\о\в\н\о\й</c:formatCode>
                <c:ptCount val="48"/>
                <c:pt idx="0">
                  <c:v>2017</c:v>
                </c:pt>
                <c:pt idx="1">
                  <c:v>2017.0833333333301</c:v>
                </c:pt>
                <c:pt idx="2">
                  <c:v>2017.1666666665999</c:v>
                </c:pt>
                <c:pt idx="3">
                  <c:v>2017.25</c:v>
                </c:pt>
                <c:pt idx="4">
                  <c:v>2017.3333333333301</c:v>
                </c:pt>
                <c:pt idx="5">
                  <c:v>2017.4166666666599</c:v>
                </c:pt>
                <c:pt idx="6">
                  <c:v>2017.5</c:v>
                </c:pt>
                <c:pt idx="7">
                  <c:v>2017.5833333333301</c:v>
                </c:pt>
                <c:pt idx="8">
                  <c:v>2017.6666666666599</c:v>
                </c:pt>
                <c:pt idx="9">
                  <c:v>2017.75</c:v>
                </c:pt>
                <c:pt idx="10">
                  <c:v>2017.8333333333301</c:v>
                </c:pt>
                <c:pt idx="11">
                  <c:v>2017.9166666666599</c:v>
                </c:pt>
                <c:pt idx="12">
                  <c:v>2018</c:v>
                </c:pt>
                <c:pt idx="13">
                  <c:v>2018.0833333333301</c:v>
                </c:pt>
                <c:pt idx="14">
                  <c:v>2018.1666666665999</c:v>
                </c:pt>
                <c:pt idx="15">
                  <c:v>2018.25</c:v>
                </c:pt>
                <c:pt idx="16">
                  <c:v>2018.3333333333301</c:v>
                </c:pt>
                <c:pt idx="17">
                  <c:v>2018.4166666666599</c:v>
                </c:pt>
                <c:pt idx="18">
                  <c:v>2018.5</c:v>
                </c:pt>
                <c:pt idx="19">
                  <c:v>2018.5833333333301</c:v>
                </c:pt>
                <c:pt idx="20">
                  <c:v>2018.6666666666599</c:v>
                </c:pt>
                <c:pt idx="21">
                  <c:v>2018.75</c:v>
                </c:pt>
                <c:pt idx="22">
                  <c:v>2018.8333333333301</c:v>
                </c:pt>
                <c:pt idx="23">
                  <c:v>2018.9166666666599</c:v>
                </c:pt>
                <c:pt idx="24">
                  <c:v>2019</c:v>
                </c:pt>
                <c:pt idx="25">
                  <c:v>2019.0833333333301</c:v>
                </c:pt>
                <c:pt idx="26">
                  <c:v>2019.1666666665999</c:v>
                </c:pt>
                <c:pt idx="27">
                  <c:v>2019.25</c:v>
                </c:pt>
                <c:pt idx="28">
                  <c:v>2019.3333333333301</c:v>
                </c:pt>
                <c:pt idx="29">
                  <c:v>2019.4166666666599</c:v>
                </c:pt>
                <c:pt idx="30">
                  <c:v>2019.5</c:v>
                </c:pt>
                <c:pt idx="31">
                  <c:v>2019.5833333333301</c:v>
                </c:pt>
                <c:pt idx="32">
                  <c:v>2019.6666666666599</c:v>
                </c:pt>
                <c:pt idx="33">
                  <c:v>2019.75</c:v>
                </c:pt>
                <c:pt idx="34">
                  <c:v>2019.8333333333301</c:v>
                </c:pt>
                <c:pt idx="35">
                  <c:v>2019.9166666666599</c:v>
                </c:pt>
                <c:pt idx="36">
                  <c:v>2020</c:v>
                </c:pt>
                <c:pt idx="37">
                  <c:v>2020.0833333333301</c:v>
                </c:pt>
                <c:pt idx="38">
                  <c:v>2020.1666666665999</c:v>
                </c:pt>
                <c:pt idx="39">
                  <c:v>2020.25</c:v>
                </c:pt>
                <c:pt idx="40">
                  <c:v>2020.3333333333301</c:v>
                </c:pt>
                <c:pt idx="41">
                  <c:v>2020.4166666666599</c:v>
                </c:pt>
                <c:pt idx="42">
                  <c:v>2020.5</c:v>
                </c:pt>
                <c:pt idx="43">
                  <c:v>2020.5833333333301</c:v>
                </c:pt>
                <c:pt idx="44">
                  <c:v>2020.6666666666599</c:v>
                </c:pt>
                <c:pt idx="45">
                  <c:v>2020.75</c:v>
                </c:pt>
                <c:pt idx="46">
                  <c:v>2020.8333333333301</c:v>
                </c:pt>
                <c:pt idx="47">
                  <c:v>2020.9166666666599</c:v>
                </c:pt>
              </c:numCache>
            </c:numRef>
          </c:xVal>
          <c:yVal>
            <c:numRef>
              <c:f>Лист1!$W$9:$W$75</c:f>
              <c:numCache>
                <c:formatCode>0.00</c:formatCode>
                <c:ptCount val="67"/>
                <c:pt idx="0">
                  <c:v>3.302193548387097</c:v>
                </c:pt>
                <c:pt idx="1">
                  <c:v>4.1008602150537623</c:v>
                </c:pt>
                <c:pt idx="2">
                  <c:v>4.6195698924731179</c:v>
                </c:pt>
                <c:pt idx="3">
                  <c:v>4.7502365591397853</c:v>
                </c:pt>
                <c:pt idx="4">
                  <c:v>4.5012043010752691</c:v>
                </c:pt>
                <c:pt idx="5">
                  <c:v>4.0063655913978495</c:v>
                </c:pt>
                <c:pt idx="6">
                  <c:v>3.3960798771121352</c:v>
                </c:pt>
                <c:pt idx="7">
                  <c:v>3.4238218125960067</c:v>
                </c:pt>
                <c:pt idx="8">
                  <c:v>3.4964884792626734</c:v>
                </c:pt>
                <c:pt idx="9">
                  <c:v>3.5461658986175117</c:v>
                </c:pt>
                <c:pt idx="10">
                  <c:v>3.6801013824884792</c:v>
                </c:pt>
                <c:pt idx="11">
                  <c:v>3.7498709677419355</c:v>
                </c:pt>
                <c:pt idx="12">
                  <c:v>3.8305161290322571</c:v>
                </c:pt>
                <c:pt idx="13">
                  <c:v>3.881849462365591</c:v>
                </c:pt>
                <c:pt idx="14">
                  <c:v>3.8683010752688163</c:v>
                </c:pt>
                <c:pt idx="15">
                  <c:v>3.7696344086021503</c:v>
                </c:pt>
                <c:pt idx="16">
                  <c:v>3.3186666666666667</c:v>
                </c:pt>
                <c:pt idx="17">
                  <c:v>2.8896344086021508</c:v>
                </c:pt>
                <c:pt idx="18">
                  <c:v>2.8705079718205413</c:v>
                </c:pt>
                <c:pt idx="19">
                  <c:v>2.8530886169818315</c:v>
                </c:pt>
                <c:pt idx="20">
                  <c:v>2.6044219503151651</c:v>
                </c:pt>
                <c:pt idx="21">
                  <c:v>2.5895832406377459</c:v>
                </c:pt>
                <c:pt idx="22">
                  <c:v>2.2916477567667779</c:v>
                </c:pt>
                <c:pt idx="23">
                  <c:v>2.1202795698924728</c:v>
                </c:pt>
                <c:pt idx="24">
                  <c:v>2.5370537634408601</c:v>
                </c:pt>
                <c:pt idx="25">
                  <c:v>2.8983870967741936</c:v>
                </c:pt>
                <c:pt idx="26">
                  <c:v>2.8370967741935482</c:v>
                </c:pt>
                <c:pt idx="27">
                  <c:v>2.8484301075268816</c:v>
                </c:pt>
                <c:pt idx="28">
                  <c:v>2.6432688172043006</c:v>
                </c:pt>
                <c:pt idx="29">
                  <c:v>2.672946236559139</c:v>
                </c:pt>
                <c:pt idx="30">
                  <c:v>3.1619462365591398</c:v>
                </c:pt>
                <c:pt idx="31">
                  <c:v>3.2993655913978492</c:v>
                </c:pt>
                <c:pt idx="32">
                  <c:v>3.3426989247311822</c:v>
                </c:pt>
                <c:pt idx="33">
                  <c:v>3.2039892473118279</c:v>
                </c:pt>
                <c:pt idx="34">
                  <c:v>2.8177741935483871</c:v>
                </c:pt>
                <c:pt idx="35">
                  <c:v>2.4460000000000006</c:v>
                </c:pt>
                <c:pt idx="36">
                  <c:v>2.9156774193548385</c:v>
                </c:pt>
                <c:pt idx="37">
                  <c:v>2.9543440860215053</c:v>
                </c:pt>
                <c:pt idx="38">
                  <c:v>3.0595053763440863</c:v>
                </c:pt>
                <c:pt idx="39">
                  <c:v>2.8611375602521321</c:v>
                </c:pt>
                <c:pt idx="40">
                  <c:v>2.5617827215424542</c:v>
                </c:pt>
                <c:pt idx="41">
                  <c:v>2.4075891731553574</c:v>
                </c:pt>
                <c:pt idx="42">
                  <c:v>2.6373986969648811</c:v>
                </c:pt>
                <c:pt idx="43">
                  <c:v>2.653527729222946</c:v>
                </c:pt>
                <c:pt idx="44">
                  <c:v>2.628562211981567</c:v>
                </c:pt>
                <c:pt idx="45">
                  <c:v>2.4575944700460832</c:v>
                </c:pt>
                <c:pt idx="46">
                  <c:v>2.2416374807987713</c:v>
                </c:pt>
                <c:pt idx="47">
                  <c:v>2.2235268817204301</c:v>
                </c:pt>
                <c:pt idx="48">
                  <c:v>2.42610752688172</c:v>
                </c:pt>
                <c:pt idx="49">
                  <c:v>2.4327741935483873</c:v>
                </c:pt>
                <c:pt idx="50">
                  <c:v>2.5121290322580645</c:v>
                </c:pt>
                <c:pt idx="51">
                  <c:v>2.2081290322580642</c:v>
                </c:pt>
                <c:pt idx="52">
                  <c:v>2.3558709677419354</c:v>
                </c:pt>
                <c:pt idx="53">
                  <c:v>2.5403870967741939</c:v>
                </c:pt>
                <c:pt idx="54">
                  <c:v>2.5675775729646699</c:v>
                </c:pt>
                <c:pt idx="55">
                  <c:v>2.4598356374807988</c:v>
                </c:pt>
                <c:pt idx="56">
                  <c:v>2.4771689708141325</c:v>
                </c:pt>
                <c:pt idx="57">
                  <c:v>1.8752334869431646</c:v>
                </c:pt>
                <c:pt idx="58">
                  <c:v>1.7698786482334867</c:v>
                </c:pt>
                <c:pt idx="59">
                  <c:v>1.9965376344086021</c:v>
                </c:pt>
                <c:pt idx="60">
                  <c:v>2.077827956989247</c:v>
                </c:pt>
                <c:pt idx="61">
                  <c:v>2.0198279569892472</c:v>
                </c:pt>
                <c:pt idx="62">
                  <c:v>2.1243440860215053</c:v>
                </c:pt>
                <c:pt idx="63">
                  <c:v>1.7743440860215052</c:v>
                </c:pt>
                <c:pt idx="64">
                  <c:v>1.9201505376344083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897536"/>
        <c:axId val="122898112"/>
      </c:scatterChart>
      <c:valAx>
        <c:axId val="122897536"/>
        <c:scaling>
          <c:orientation val="minMax"/>
          <c:max val="2022"/>
          <c:min val="2016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sz="2000">
                    <a:latin typeface="Arial" pitchFamily="34" charset="0"/>
                    <a:cs typeface="Arial" pitchFamily="34" charset="0"/>
                  </a:rPr>
                  <a:t>Year</a:t>
                </a:r>
                <a:endParaRPr lang="ru-RU" sz="200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#,##0" sourceLinked="0"/>
        <c:majorTickMark val="cross"/>
        <c:minorTickMark val="in"/>
        <c:tickLblPos val="nextTo"/>
        <c:txPr>
          <a:bodyPr/>
          <a:lstStyle/>
          <a:p>
            <a:pPr>
              <a:defRPr sz="1800" b="1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2898112"/>
        <c:crosses val="autoZero"/>
        <c:crossBetween val="midCat"/>
        <c:majorUnit val="1"/>
      </c:valAx>
      <c:valAx>
        <c:axId val="122898112"/>
        <c:scaling>
          <c:orientation val="minMax"/>
          <c:max val="9"/>
          <c:min val="2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sz="2000">
                    <a:latin typeface="Arial" pitchFamily="34" charset="0"/>
                    <a:cs typeface="Arial" pitchFamily="34" charset="0"/>
                  </a:rPr>
                  <a:t>n,</a:t>
                </a:r>
                <a:r>
                  <a:rPr lang="en-US" sz="2000" baseline="0">
                    <a:latin typeface="Arial" pitchFamily="34" charset="0"/>
                    <a:cs typeface="Arial" pitchFamily="34" charset="0"/>
                  </a:rPr>
                  <a:t> cm</a:t>
                </a:r>
                <a:r>
                  <a:rPr lang="en-US" sz="2000" baseline="30000">
                    <a:latin typeface="Arial" pitchFamily="34" charset="0"/>
                    <a:cs typeface="Arial" pitchFamily="34" charset="0"/>
                  </a:rPr>
                  <a:t>-3</a:t>
                </a:r>
                <a:endParaRPr lang="ru-RU" sz="2000" baseline="3000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1.2042209807572939E-2"/>
              <c:y val="0.40364973035087032"/>
            </c:manualLayout>
          </c:layout>
          <c:overlay val="0"/>
        </c:title>
        <c:numFmt formatCode="0" sourceLinked="0"/>
        <c:majorTickMark val="cross"/>
        <c:minorTickMark val="in"/>
        <c:tickLblPos val="nextTo"/>
        <c:txPr>
          <a:bodyPr/>
          <a:lstStyle/>
          <a:p>
            <a:pPr>
              <a:defRPr sz="18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2897536"/>
        <c:crosses val="autoZero"/>
        <c:crossBetween val="midCat"/>
        <c:majorUnit val="1"/>
        <c:minorUnit val="0.2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8801809348299546E-2"/>
          <c:y val="3.6824277562319638E-2"/>
          <c:w val="0.85229678338080084"/>
          <c:h val="0.81737139107611545"/>
        </c:manualLayout>
      </c:layout>
      <c:scatterChart>
        <c:scatterStyle val="lineMarker"/>
        <c:varyColors val="0"/>
        <c:ser>
          <c:idx val="1"/>
          <c:order val="0"/>
          <c:tx>
            <c:v>2</c:v>
          </c:tx>
          <c:spPr>
            <a:ln w="22225">
              <a:solidFill>
                <a:srgbClr val="002060"/>
              </a:solidFill>
            </a:ln>
          </c:spPr>
          <c:marker>
            <c:symbol val="circle"/>
            <c:size val="9"/>
            <c:spPr>
              <a:solidFill>
                <a:srgbClr val="002060"/>
              </a:solidFill>
              <a:ln>
                <a:solidFill>
                  <a:schemeClr val="accent1"/>
                </a:solidFill>
              </a:ln>
            </c:spPr>
          </c:marker>
          <c:xVal>
            <c:numRef>
              <c:f>Лист1!$A$4:$A$48</c:f>
              <c:numCache>
                <c:formatCode>\О\с\н\о\в\н\о\й</c:formatCode>
                <c:ptCount val="45"/>
                <c:pt idx="0">
                  <c:v>2017</c:v>
                </c:pt>
                <c:pt idx="1">
                  <c:v>2017.0833333333301</c:v>
                </c:pt>
                <c:pt idx="2">
                  <c:v>2017.1666666665999</c:v>
                </c:pt>
                <c:pt idx="3">
                  <c:v>2017.25</c:v>
                </c:pt>
                <c:pt idx="4">
                  <c:v>2017.3333333333301</c:v>
                </c:pt>
                <c:pt idx="5">
                  <c:v>2017.4166666666599</c:v>
                </c:pt>
                <c:pt idx="6">
                  <c:v>2017.5</c:v>
                </c:pt>
                <c:pt idx="7">
                  <c:v>2017.5833333333301</c:v>
                </c:pt>
                <c:pt idx="8">
                  <c:v>2017.6666666666599</c:v>
                </c:pt>
                <c:pt idx="9">
                  <c:v>2017.75</c:v>
                </c:pt>
                <c:pt idx="10">
                  <c:v>2017.8333333333301</c:v>
                </c:pt>
                <c:pt idx="11">
                  <c:v>2017.9166666666599</c:v>
                </c:pt>
                <c:pt idx="12">
                  <c:v>2018</c:v>
                </c:pt>
                <c:pt idx="13">
                  <c:v>2018.0833333333301</c:v>
                </c:pt>
                <c:pt idx="14">
                  <c:v>2018.1666666665999</c:v>
                </c:pt>
                <c:pt idx="15">
                  <c:v>2018.25</c:v>
                </c:pt>
                <c:pt idx="16">
                  <c:v>2018.3333333333301</c:v>
                </c:pt>
                <c:pt idx="17">
                  <c:v>2018.4166666666599</c:v>
                </c:pt>
                <c:pt idx="18">
                  <c:v>2018.5</c:v>
                </c:pt>
                <c:pt idx="19">
                  <c:v>2018.5833333333301</c:v>
                </c:pt>
                <c:pt idx="20">
                  <c:v>2018.6666666666599</c:v>
                </c:pt>
                <c:pt idx="21">
                  <c:v>2018.75</c:v>
                </c:pt>
                <c:pt idx="22">
                  <c:v>2018.8333333333301</c:v>
                </c:pt>
                <c:pt idx="23">
                  <c:v>2018.9166666666599</c:v>
                </c:pt>
                <c:pt idx="24">
                  <c:v>2019</c:v>
                </c:pt>
                <c:pt idx="25">
                  <c:v>2019.0833333333301</c:v>
                </c:pt>
                <c:pt idx="26">
                  <c:v>2019.1666666665999</c:v>
                </c:pt>
                <c:pt idx="27">
                  <c:v>2019.25</c:v>
                </c:pt>
                <c:pt idx="28">
                  <c:v>2019.3333333333301</c:v>
                </c:pt>
                <c:pt idx="29">
                  <c:v>2019.4166666666599</c:v>
                </c:pt>
                <c:pt idx="30">
                  <c:v>2019.5</c:v>
                </c:pt>
                <c:pt idx="31">
                  <c:v>2019.5833333333301</c:v>
                </c:pt>
                <c:pt idx="32">
                  <c:v>2019.6666666666599</c:v>
                </c:pt>
                <c:pt idx="33">
                  <c:v>2019.75</c:v>
                </c:pt>
                <c:pt idx="34">
                  <c:v>2019.8333333333301</c:v>
                </c:pt>
                <c:pt idx="35">
                  <c:v>2019.9166666666599</c:v>
                </c:pt>
                <c:pt idx="36">
                  <c:v>2020</c:v>
                </c:pt>
                <c:pt idx="37">
                  <c:v>2020.0833333333301</c:v>
                </c:pt>
                <c:pt idx="38">
                  <c:v>2020.1666666665999</c:v>
                </c:pt>
                <c:pt idx="39">
                  <c:v>2020.25</c:v>
                </c:pt>
                <c:pt idx="40">
                  <c:v>2020.3333333333301</c:v>
                </c:pt>
                <c:pt idx="41">
                  <c:v>2020.4166666666599</c:v>
                </c:pt>
                <c:pt idx="42">
                  <c:v>2020.5</c:v>
                </c:pt>
                <c:pt idx="43">
                  <c:v>2020.5833333333301</c:v>
                </c:pt>
                <c:pt idx="44">
                  <c:v>2020.6666666666599</c:v>
                </c:pt>
              </c:numCache>
            </c:numRef>
          </c:xVal>
          <c:yVal>
            <c:numRef>
              <c:f>Лист1!$E$4:$E$45</c:f>
              <c:numCache>
                <c:formatCode>0.00</c:formatCode>
                <c:ptCount val="42"/>
                <c:pt idx="0">
                  <c:v>5.0345238095238098</c:v>
                </c:pt>
                <c:pt idx="1">
                  <c:v>5.1300595238095239</c:v>
                </c:pt>
                <c:pt idx="2">
                  <c:v>5.3175960061443934</c:v>
                </c:pt>
                <c:pt idx="3">
                  <c:v>5.2041766513056835</c:v>
                </c:pt>
                <c:pt idx="4">
                  <c:v>5.3073333333333332</c:v>
                </c:pt>
                <c:pt idx="5">
                  <c:v>5.4970107526881717</c:v>
                </c:pt>
                <c:pt idx="6">
                  <c:v>5.6336774193548376</c:v>
                </c:pt>
                <c:pt idx="7">
                  <c:v>5.3872258064516121</c:v>
                </c:pt>
                <c:pt idx="8">
                  <c:v>5.497892473118279</c:v>
                </c:pt>
                <c:pt idx="9">
                  <c:v>5.3830537634408602</c:v>
                </c:pt>
                <c:pt idx="10">
                  <c:v>5.2127311827956984</c:v>
                </c:pt>
                <c:pt idx="11">
                  <c:v>4.9355883256528417</c:v>
                </c:pt>
                <c:pt idx="12">
                  <c:v>5.0575238095238095</c:v>
                </c:pt>
                <c:pt idx="13">
                  <c:v>4.8055238095238089</c:v>
                </c:pt>
                <c:pt idx="14">
                  <c:v>4.7390721966205831</c:v>
                </c:pt>
                <c:pt idx="15">
                  <c:v>4.6931367127496149</c:v>
                </c:pt>
                <c:pt idx="16">
                  <c:v>4.7257634408602147</c:v>
                </c:pt>
                <c:pt idx="17">
                  <c:v>4.5760860215053754</c:v>
                </c:pt>
                <c:pt idx="18">
                  <c:v>4.6807526881720429</c:v>
                </c:pt>
                <c:pt idx="19">
                  <c:v>4.5265591397849461</c:v>
                </c:pt>
                <c:pt idx="20">
                  <c:v>4.5038924731182792</c:v>
                </c:pt>
                <c:pt idx="21">
                  <c:v>4.3626021505376347</c:v>
                </c:pt>
                <c:pt idx="22">
                  <c:v>4.3892473118279565</c:v>
                </c:pt>
                <c:pt idx="23">
                  <c:v>4.4197711213517668</c:v>
                </c:pt>
                <c:pt idx="24">
                  <c:v>4.5823517665130566</c:v>
                </c:pt>
                <c:pt idx="25">
                  <c:v>4.609018433179723</c:v>
                </c:pt>
                <c:pt idx="26">
                  <c:v>4.8509539170506901</c:v>
                </c:pt>
                <c:pt idx="27">
                  <c:v>4.7929539170506903</c:v>
                </c:pt>
                <c:pt idx="28">
                  <c:v>4.8138064516129022</c:v>
                </c:pt>
                <c:pt idx="29">
                  <c:v>4.6028387096774193</c:v>
                </c:pt>
                <c:pt idx="30">
                  <c:v>4.5835053763440854</c:v>
                </c:pt>
                <c:pt idx="31">
                  <c:v>4.3828602150537632</c:v>
                </c:pt>
                <c:pt idx="32">
                  <c:v>4.3488602150537634</c:v>
                </c:pt>
                <c:pt idx="33">
                  <c:v>4.1804731182795702</c:v>
                </c:pt>
                <c:pt idx="34">
                  <c:v>4.2004731182795698</c:v>
                </c:pt>
                <c:pt idx="35">
                  <c:v>4.1287719688542834</c:v>
                </c:pt>
                <c:pt idx="36">
                  <c:v>4.0894171301446054</c:v>
                </c:pt>
                <c:pt idx="37">
                  <c:v>4.0214171301446058</c:v>
                </c:pt>
                <c:pt idx="38">
                  <c:v>4.0052880978865399</c:v>
                </c:pt>
                <c:pt idx="39">
                  <c:v>4.0526214312198743</c:v>
                </c:pt>
                <c:pt idx="40">
                  <c:v>4.0526214312198743</c:v>
                </c:pt>
              </c:numCache>
            </c:numRef>
          </c:yVal>
          <c:smooth val="0"/>
        </c:ser>
        <c:ser>
          <c:idx val="2"/>
          <c:order val="1"/>
          <c:tx>
            <c:v>3</c:v>
          </c:tx>
          <c:spPr>
            <a:ln w="19050">
              <a:solidFill>
                <a:srgbClr val="FF0000"/>
              </a:solidFill>
            </a:ln>
          </c:spPr>
          <c:marker>
            <c:symbol val="circle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Лист1!$A$4:$A$51</c:f>
              <c:numCache>
                <c:formatCode>\О\с\н\о\в\н\о\й</c:formatCode>
                <c:ptCount val="48"/>
                <c:pt idx="0">
                  <c:v>2017</c:v>
                </c:pt>
                <c:pt idx="1">
                  <c:v>2017.0833333333301</c:v>
                </c:pt>
                <c:pt idx="2">
                  <c:v>2017.1666666665999</c:v>
                </c:pt>
                <c:pt idx="3">
                  <c:v>2017.25</c:v>
                </c:pt>
                <c:pt idx="4">
                  <c:v>2017.3333333333301</c:v>
                </c:pt>
                <c:pt idx="5">
                  <c:v>2017.4166666666599</c:v>
                </c:pt>
                <c:pt idx="6">
                  <c:v>2017.5</c:v>
                </c:pt>
                <c:pt idx="7">
                  <c:v>2017.5833333333301</c:v>
                </c:pt>
                <c:pt idx="8">
                  <c:v>2017.6666666666599</c:v>
                </c:pt>
                <c:pt idx="9">
                  <c:v>2017.75</c:v>
                </c:pt>
                <c:pt idx="10">
                  <c:v>2017.8333333333301</c:v>
                </c:pt>
                <c:pt idx="11">
                  <c:v>2017.9166666666599</c:v>
                </c:pt>
                <c:pt idx="12">
                  <c:v>2018</c:v>
                </c:pt>
                <c:pt idx="13">
                  <c:v>2018.0833333333301</c:v>
                </c:pt>
                <c:pt idx="14">
                  <c:v>2018.1666666665999</c:v>
                </c:pt>
                <c:pt idx="15">
                  <c:v>2018.25</c:v>
                </c:pt>
                <c:pt idx="16">
                  <c:v>2018.3333333333301</c:v>
                </c:pt>
                <c:pt idx="17">
                  <c:v>2018.4166666666599</c:v>
                </c:pt>
                <c:pt idx="18">
                  <c:v>2018.5</c:v>
                </c:pt>
                <c:pt idx="19">
                  <c:v>2018.5833333333301</c:v>
                </c:pt>
                <c:pt idx="20">
                  <c:v>2018.6666666666599</c:v>
                </c:pt>
                <c:pt idx="21">
                  <c:v>2018.75</c:v>
                </c:pt>
                <c:pt idx="22">
                  <c:v>2018.8333333333301</c:v>
                </c:pt>
                <c:pt idx="23">
                  <c:v>2018.9166666666599</c:v>
                </c:pt>
                <c:pt idx="24">
                  <c:v>2019</c:v>
                </c:pt>
                <c:pt idx="25">
                  <c:v>2019.0833333333301</c:v>
                </c:pt>
                <c:pt idx="26">
                  <c:v>2019.1666666665999</c:v>
                </c:pt>
                <c:pt idx="27">
                  <c:v>2019.25</c:v>
                </c:pt>
                <c:pt idx="28">
                  <c:v>2019.3333333333301</c:v>
                </c:pt>
                <c:pt idx="29">
                  <c:v>2019.4166666666599</c:v>
                </c:pt>
                <c:pt idx="30">
                  <c:v>2019.5</c:v>
                </c:pt>
                <c:pt idx="31">
                  <c:v>2019.5833333333301</c:v>
                </c:pt>
                <c:pt idx="32">
                  <c:v>2019.6666666666599</c:v>
                </c:pt>
                <c:pt idx="33">
                  <c:v>2019.75</c:v>
                </c:pt>
                <c:pt idx="34">
                  <c:v>2019.8333333333301</c:v>
                </c:pt>
                <c:pt idx="35">
                  <c:v>2019.9166666666599</c:v>
                </c:pt>
                <c:pt idx="36">
                  <c:v>2020</c:v>
                </c:pt>
                <c:pt idx="37">
                  <c:v>2020.0833333333301</c:v>
                </c:pt>
                <c:pt idx="38">
                  <c:v>2020.1666666665999</c:v>
                </c:pt>
                <c:pt idx="39">
                  <c:v>2020.25</c:v>
                </c:pt>
                <c:pt idx="40">
                  <c:v>2020.3333333333301</c:v>
                </c:pt>
                <c:pt idx="41">
                  <c:v>2020.4166666666599</c:v>
                </c:pt>
                <c:pt idx="42">
                  <c:v>2020.5</c:v>
                </c:pt>
                <c:pt idx="43">
                  <c:v>2020.5833333333301</c:v>
                </c:pt>
                <c:pt idx="44">
                  <c:v>2020.6666666666599</c:v>
                </c:pt>
                <c:pt idx="45">
                  <c:v>2020.75</c:v>
                </c:pt>
                <c:pt idx="46">
                  <c:v>2020.8333333333301</c:v>
                </c:pt>
                <c:pt idx="47">
                  <c:v>2020.9166666666599</c:v>
                </c:pt>
              </c:numCache>
            </c:numRef>
          </c:xVal>
          <c:yVal>
            <c:numRef>
              <c:f>Лист1!$S$9:$S$75</c:f>
              <c:numCache>
                <c:formatCode>0.000</c:formatCode>
                <c:ptCount val="67"/>
                <c:pt idx="0">
                  <c:v>5.0091182795698925</c:v>
                </c:pt>
                <c:pt idx="1">
                  <c:v>4.8904516129032256</c:v>
                </c:pt>
                <c:pt idx="2">
                  <c:v>4.7620645161290316</c:v>
                </c:pt>
                <c:pt idx="3">
                  <c:v>4.9413978494623647</c:v>
                </c:pt>
                <c:pt idx="4">
                  <c:v>4.9413978494623656</c:v>
                </c:pt>
                <c:pt idx="5">
                  <c:v>4.9433333333333325</c:v>
                </c:pt>
                <c:pt idx="6">
                  <c:v>4.965190476190477</c:v>
                </c:pt>
                <c:pt idx="7">
                  <c:v>5.1529324116743469</c:v>
                </c:pt>
                <c:pt idx="8">
                  <c:v>4.9402657450076806</c:v>
                </c:pt>
                <c:pt idx="9">
                  <c:v>4.7486528417818743</c:v>
                </c:pt>
                <c:pt idx="10">
                  <c:v>4.7637066052227341</c:v>
                </c:pt>
                <c:pt idx="11">
                  <c:v>4.6387526881720431</c:v>
                </c:pt>
                <c:pt idx="12">
                  <c:v>4.5052043010752687</c:v>
                </c:pt>
                <c:pt idx="13">
                  <c:v>4.4698709677419348</c:v>
                </c:pt>
                <c:pt idx="14">
                  <c:v>4.3976129032258067</c:v>
                </c:pt>
                <c:pt idx="15">
                  <c:v>4.2442795698924725</c:v>
                </c:pt>
                <c:pt idx="16">
                  <c:v>4.231376344086021</c:v>
                </c:pt>
                <c:pt idx="17">
                  <c:v>4.1746021505376341</c:v>
                </c:pt>
                <c:pt idx="18">
                  <c:v>4.1731998516870599</c:v>
                </c:pt>
                <c:pt idx="19">
                  <c:v>4.2325546903967375</c:v>
                </c:pt>
                <c:pt idx="20">
                  <c:v>4.2332213570634041</c:v>
                </c:pt>
                <c:pt idx="21">
                  <c:v>4.2435439377085649</c:v>
                </c:pt>
                <c:pt idx="22">
                  <c:v>4.2589847979236186</c:v>
                </c:pt>
                <c:pt idx="23">
                  <c:v>4.1836344086021509</c:v>
                </c:pt>
                <c:pt idx="24">
                  <c:v>4.1081505376344083</c:v>
                </c:pt>
                <c:pt idx="25">
                  <c:v>4.1108172043010756</c:v>
                </c:pt>
                <c:pt idx="26">
                  <c:v>3.9921075268817212</c:v>
                </c:pt>
                <c:pt idx="27">
                  <c:v>3.8407741935483868</c:v>
                </c:pt>
                <c:pt idx="28">
                  <c:v>3.8756129032258064</c:v>
                </c:pt>
                <c:pt idx="29">
                  <c:v>3.9756129032258061</c:v>
                </c:pt>
                <c:pt idx="30">
                  <c:v>3.8503748079877114</c:v>
                </c:pt>
                <c:pt idx="31">
                  <c:v>4.0336006144393242</c:v>
                </c:pt>
                <c:pt idx="32">
                  <c:v>4.0189339477726573</c:v>
                </c:pt>
                <c:pt idx="33">
                  <c:v>3.8486113671274955</c:v>
                </c:pt>
                <c:pt idx="34">
                  <c:v>3.8340307219662058</c:v>
                </c:pt>
                <c:pt idx="35">
                  <c:v>3.8858279569892473</c:v>
                </c:pt>
                <c:pt idx="36">
                  <c:v>3.7587311827956986</c:v>
                </c:pt>
                <c:pt idx="37">
                  <c:v>3.8420645161290325</c:v>
                </c:pt>
                <c:pt idx="38">
                  <c:v>3.8478709677419354</c:v>
                </c:pt>
                <c:pt idx="39">
                  <c:v>3.8591813125695209</c:v>
                </c:pt>
                <c:pt idx="40">
                  <c:v>3.830149054505005</c:v>
                </c:pt>
                <c:pt idx="41">
                  <c:v>3.966923248053392</c:v>
                </c:pt>
                <c:pt idx="42">
                  <c:v>4.3259232480533925</c:v>
                </c:pt>
                <c:pt idx="43">
                  <c:v>4.6368909899888759</c:v>
                </c:pt>
                <c:pt idx="44">
                  <c:v>4.7509139784946237</c:v>
                </c:pt>
                <c:pt idx="45">
                  <c:v>4.9896236559139791</c:v>
                </c:pt>
                <c:pt idx="46">
                  <c:v>4.987774193548387</c:v>
                </c:pt>
                <c:pt idx="47">
                  <c:v>4.7166451612903231</c:v>
                </c:pt>
                <c:pt idx="48">
                  <c:v>4.5637419354838702</c:v>
                </c:pt>
                <c:pt idx="49">
                  <c:v>4.5264086021505374</c:v>
                </c:pt>
                <c:pt idx="50">
                  <c:v>4.425763440860214</c:v>
                </c:pt>
                <c:pt idx="51">
                  <c:v>4.4157634408602133</c:v>
                </c:pt>
                <c:pt idx="52">
                  <c:v>4.4054408602150534</c:v>
                </c:pt>
                <c:pt idx="53">
                  <c:v>4.4776989247311834</c:v>
                </c:pt>
                <c:pt idx="54">
                  <c:v>4.5416989247311834</c:v>
                </c:pt>
                <c:pt idx="55">
                  <c:v>4.8829892473118282</c:v>
                </c:pt>
                <c:pt idx="56">
                  <c:v>5.0969892473118277</c:v>
                </c:pt>
                <c:pt idx="57">
                  <c:v>5.238924731182796</c:v>
                </c:pt>
                <c:pt idx="58">
                  <c:v>5.3963655913978501</c:v>
                </c:pt>
                <c:pt idx="59">
                  <c:v>5.412494623655915</c:v>
                </c:pt>
                <c:pt idx="60">
                  <c:v>5.1737849462365606</c:v>
                </c:pt>
                <c:pt idx="61">
                  <c:v>5.1104516129032262</c:v>
                </c:pt>
                <c:pt idx="62">
                  <c:v>5.2678709677419366</c:v>
                </c:pt>
                <c:pt idx="63">
                  <c:v>5.2532043010752698</c:v>
                </c:pt>
                <c:pt idx="64">
                  <c:v>5.2306236559139787</c:v>
                </c:pt>
                <c:pt idx="65">
                  <c:v>5.3757849462365588</c:v>
                </c:pt>
                <c:pt idx="66">
                  <c:v>5.453830923248054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900992"/>
        <c:axId val="122901568"/>
      </c:scatterChart>
      <c:valAx>
        <c:axId val="122900992"/>
        <c:scaling>
          <c:orientation val="minMax"/>
          <c:max val="2022"/>
          <c:min val="2016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sz="2000">
                    <a:latin typeface="Arial" pitchFamily="34" charset="0"/>
                    <a:cs typeface="Arial" pitchFamily="34" charset="0"/>
                  </a:rPr>
                  <a:t>Year</a:t>
                </a:r>
                <a:endParaRPr lang="ru-RU" sz="200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0.49927466912380636"/>
              <c:y val="0.93470195392242639"/>
            </c:manualLayout>
          </c:layout>
          <c:overlay val="0"/>
        </c:title>
        <c:numFmt formatCode="#,##0" sourceLinked="0"/>
        <c:majorTickMark val="cross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800" b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2901568"/>
        <c:crosses val="autoZero"/>
        <c:crossBetween val="midCat"/>
        <c:majorUnit val="1"/>
      </c:valAx>
      <c:valAx>
        <c:axId val="122901568"/>
        <c:scaling>
          <c:orientation val="minMax"/>
          <c:max val="6"/>
          <c:min val="3.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sz="2000">
                    <a:latin typeface="Arial" pitchFamily="34" charset="0"/>
                    <a:cs typeface="Arial" pitchFamily="34" charset="0"/>
                  </a:rPr>
                  <a:t>IMF,</a:t>
                </a:r>
                <a:r>
                  <a:rPr lang="en-US" sz="2000" baseline="0">
                    <a:latin typeface="Arial" pitchFamily="34" charset="0"/>
                    <a:cs typeface="Arial" pitchFamily="34" charset="0"/>
                  </a:rPr>
                  <a:t> nT</a:t>
                </a:r>
                <a:endParaRPr lang="ru-RU" sz="200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1.2042209807572939E-2"/>
              <c:y val="0.40364973035087032"/>
            </c:manualLayout>
          </c:layout>
          <c:overlay val="0"/>
        </c:title>
        <c:numFmt formatCode="0.0" sourceLinked="0"/>
        <c:majorTickMark val="cross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8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2900992"/>
        <c:crosses val="autoZero"/>
        <c:crossBetween val="midCat"/>
        <c:majorUnit val="0.5"/>
        <c:minorUnit val="0.1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204888451443565E-2"/>
          <c:y val="3.5485533353142175E-2"/>
          <c:w val="0.90196177821522305"/>
          <c:h val="0.8421971722874263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9"/>
            <c:spPr>
              <a:solidFill>
                <a:srgbClr val="0070C0"/>
              </a:solidFill>
            </c:spPr>
          </c:marker>
          <c:trendline>
            <c:spPr>
              <a:ln w="31750">
                <a:solidFill>
                  <a:srgbClr val="002060"/>
                </a:solidFill>
              </a:ln>
            </c:spPr>
            <c:trendlineType val="linear"/>
            <c:dispRSqr val="1"/>
            <c:dispEq val="1"/>
            <c:trendlineLbl>
              <c:layout>
                <c:manualLayout>
                  <c:x val="-0.41969012467191602"/>
                  <c:y val="7.7762095775763878E-3"/>
                </c:manualLayout>
              </c:layout>
              <c:tx>
                <c:rich>
                  <a:bodyPr/>
                  <a:lstStyle/>
                  <a:p>
                    <a:pPr>
                      <a:defRPr sz="2000"/>
                    </a:pPr>
                    <a:r>
                      <a:rPr lang="en-US" sz="2000" b="1" i="1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rPr>
                      <a:t>A </a:t>
                    </a:r>
                    <a:r>
                      <a:rPr lang="en-US" sz="2000" b="1" i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rPr>
                      <a:t>&gt; 0  </a:t>
                    </a:r>
                    <a:r>
                      <a:rPr lang="en-US" sz="2000" b="1" i="1" baseline="0" dirty="0" err="1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rPr>
                      <a:t>T</a:t>
                    </a:r>
                    <a:r>
                      <a:rPr lang="en-US" sz="2000" b="1" i="0" baseline="-25000" dirty="0" err="1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rPr>
                      <a:t>sm</a:t>
                    </a:r>
                    <a:r>
                      <a:rPr lang="en-US" sz="2000" b="1" i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rPr>
                      <a:t> = 5  </a:t>
                    </a:r>
                    <a:r>
                      <a:rPr lang="en-US" sz="2000" b="1" i="1" baseline="0" dirty="0" err="1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rPr>
                      <a:t>R</a:t>
                    </a:r>
                    <a:r>
                      <a:rPr lang="en-US" sz="2000" b="1" i="0" baseline="-25000" dirty="0" err="1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rPr>
                      <a:t>z</a:t>
                    </a:r>
                    <a:r>
                      <a:rPr lang="en-US" sz="2000" b="1" i="1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rPr>
                      <a:t>&lt; 20</a:t>
                    </a:r>
                    <a:endParaRPr lang="ru-RU" sz="2000" b="1" i="1" baseline="0" dirty="0" smtClean="0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endParaRPr>
                  </a:p>
                  <a:p>
                    <a:pPr>
                      <a:defRPr sz="2000"/>
                    </a:pPr>
                    <a:r>
                      <a:rPr lang="en-US" sz="2000" b="1" i="1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rPr>
                      <a:t>B</a:t>
                    </a:r>
                    <a:r>
                      <a:rPr lang="en-US" sz="2000" b="1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rPr>
                      <a:t>(</a:t>
                    </a:r>
                    <a:r>
                      <a:rPr lang="en-US" sz="2000" b="1" i="1" baseline="0" dirty="0" err="1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rPr>
                      <a:t>R</a:t>
                    </a:r>
                    <a:r>
                      <a:rPr lang="en-US" sz="2000" b="1" baseline="-25000" dirty="0" err="1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rPr>
                      <a:t>z</a:t>
                    </a:r>
                    <a:r>
                      <a:rPr lang="en-US" sz="2000" b="1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rPr>
                      <a:t>) = 0.0755</a:t>
                    </a:r>
                    <a:r>
                      <a:rPr lang="en-US" sz="2000" b="1" i="1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rPr>
                      <a:t>R</a:t>
                    </a:r>
                    <a:r>
                      <a:rPr lang="en-US" sz="2000" b="1" baseline="-25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rPr>
                      <a:t>z</a:t>
                    </a:r>
                    <a:r>
                      <a:rPr lang="en-US" sz="2000" b="1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rPr>
                      <a:t> + 4.3101
</a:t>
                    </a:r>
                    <a:r>
                      <a:rPr lang="en-US" sz="2000" b="1" i="1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rPr>
                      <a:t>r</a:t>
                    </a:r>
                    <a:r>
                      <a:rPr lang="en-US" sz="2000" b="1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sz="2000" b="1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rPr>
                      <a:t>= </a:t>
                    </a:r>
                    <a:r>
                      <a:rPr lang="en-US" sz="2000" b="1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rPr>
                      <a:t>0.</a:t>
                    </a:r>
                    <a:r>
                      <a:rPr lang="ru-RU" sz="2000" b="1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rPr>
                      <a:t>91</a:t>
                    </a:r>
                    <a:r>
                      <a:rPr lang="en-US" sz="2000" b="1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rPr>
                      <a:t>   </a:t>
                    </a:r>
                    <a:r>
                      <a:rPr lang="en-US" sz="2000" b="1" baseline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rPr>
                      <a:t>1.2017 - 6.2020 </a:t>
                    </a:r>
                    <a:endParaRPr lang="en-US" sz="2000" b="1" dirty="0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numFmt formatCode="\О\с\н\о\в\н\о\й" sourceLinked="0"/>
            </c:trendlineLbl>
          </c:trendline>
          <c:xVal>
            <c:numRef>
              <c:f>Лист1!$G$4:$G$52</c:f>
              <c:numCache>
                <c:formatCode>\О\с\н\о\в\н\о\й</c:formatCode>
                <c:ptCount val="49"/>
                <c:pt idx="0" formatCode="0.00">
                  <c:v>13.179999999999998</c:v>
                </c:pt>
                <c:pt idx="1">
                  <c:v>14.540000000000001</c:v>
                </c:pt>
                <c:pt idx="2">
                  <c:v>14.540000000000001</c:v>
                </c:pt>
                <c:pt idx="3">
                  <c:v>13.74</c:v>
                </c:pt>
                <c:pt idx="4">
                  <c:v>12.8</c:v>
                </c:pt>
                <c:pt idx="5">
                  <c:v>14.660000000000002</c:v>
                </c:pt>
                <c:pt idx="6">
                  <c:v>15.979999999999999</c:v>
                </c:pt>
                <c:pt idx="7">
                  <c:v>15.3</c:v>
                </c:pt>
                <c:pt idx="8">
                  <c:v>13.680000000000001</c:v>
                </c:pt>
                <c:pt idx="9">
                  <c:v>12.459999999999997</c:v>
                </c:pt>
                <c:pt idx="10">
                  <c:v>9.3000000000000007</c:v>
                </c:pt>
                <c:pt idx="11">
                  <c:v>5.3400000000000007</c:v>
                </c:pt>
                <c:pt idx="12">
                  <c:v>4.0600000000000005</c:v>
                </c:pt>
                <c:pt idx="13">
                  <c:v>4.4399999999999995</c:v>
                </c:pt>
                <c:pt idx="14">
                  <c:v>5.0400000000000009</c:v>
                </c:pt>
                <c:pt idx="15">
                  <c:v>6.1</c:v>
                </c:pt>
                <c:pt idx="16">
                  <c:v>5.0200000000000005</c:v>
                </c:pt>
                <c:pt idx="17">
                  <c:v>5.78</c:v>
                </c:pt>
                <c:pt idx="18">
                  <c:v>5.12</c:v>
                </c:pt>
                <c:pt idx="19">
                  <c:v>4.1199999999999992</c:v>
                </c:pt>
                <c:pt idx="20">
                  <c:v>2.9400000000000004</c:v>
                </c:pt>
                <c:pt idx="21">
                  <c:v>3.12</c:v>
                </c:pt>
                <c:pt idx="22">
                  <c:v>2.98</c:v>
                </c:pt>
                <c:pt idx="23">
                  <c:v>2.68</c:v>
                </c:pt>
                <c:pt idx="24">
                  <c:v>3.22</c:v>
                </c:pt>
                <c:pt idx="25">
                  <c:v>3.62</c:v>
                </c:pt>
                <c:pt idx="26">
                  <c:v>4.42</c:v>
                </c:pt>
                <c:pt idx="27">
                  <c:v>3.6399999999999997</c:v>
                </c:pt>
                <c:pt idx="28">
                  <c:v>3.6399999999999997</c:v>
                </c:pt>
                <c:pt idx="29">
                  <c:v>2.58</c:v>
                </c:pt>
                <c:pt idx="30">
                  <c:v>1.6199999999999999</c:v>
                </c:pt>
                <c:pt idx="31">
                  <c:v>0.48000000000000009</c:v>
                </c:pt>
                <c:pt idx="32" formatCode="0.00">
                  <c:v>0.4</c:v>
                </c:pt>
                <c:pt idx="33" formatCode="0.00">
                  <c:v>0.5</c:v>
                </c:pt>
                <c:pt idx="34" formatCode="0.00">
                  <c:v>1.1800000000000002</c:v>
                </c:pt>
                <c:pt idx="35" formatCode="0.00">
                  <c:v>1.0799999999999998</c:v>
                </c:pt>
                <c:pt idx="36" formatCode="0.00">
                  <c:v>1.2200000000000002</c:v>
                </c:pt>
              </c:numCache>
            </c:numRef>
          </c:xVal>
          <c:yVal>
            <c:numRef>
              <c:f>Лист1!$E$4:$E$52</c:f>
              <c:numCache>
                <c:formatCode>0.00</c:formatCode>
                <c:ptCount val="49"/>
                <c:pt idx="0">
                  <c:v>5.0345238095238098</c:v>
                </c:pt>
                <c:pt idx="1">
                  <c:v>5.1300595238095239</c:v>
                </c:pt>
                <c:pt idx="2">
                  <c:v>5.3175960061443934</c:v>
                </c:pt>
                <c:pt idx="3">
                  <c:v>5.2041766513056835</c:v>
                </c:pt>
                <c:pt idx="4">
                  <c:v>5.3073333333333332</c:v>
                </c:pt>
                <c:pt idx="5">
                  <c:v>5.4970107526881717</c:v>
                </c:pt>
                <c:pt idx="6">
                  <c:v>5.6336774193548376</c:v>
                </c:pt>
                <c:pt idx="7">
                  <c:v>5.3872258064516121</c:v>
                </c:pt>
                <c:pt idx="8">
                  <c:v>5.497892473118279</c:v>
                </c:pt>
                <c:pt idx="9">
                  <c:v>5.3830537634408602</c:v>
                </c:pt>
                <c:pt idx="10">
                  <c:v>5.2127311827956984</c:v>
                </c:pt>
                <c:pt idx="11">
                  <c:v>4.9355883256528417</c:v>
                </c:pt>
                <c:pt idx="12">
                  <c:v>5.0575238095238095</c:v>
                </c:pt>
                <c:pt idx="13">
                  <c:v>4.8055238095238089</c:v>
                </c:pt>
                <c:pt idx="14">
                  <c:v>4.7390721966205831</c:v>
                </c:pt>
                <c:pt idx="15">
                  <c:v>4.6931367127496149</c:v>
                </c:pt>
                <c:pt idx="16">
                  <c:v>4.7257634408602147</c:v>
                </c:pt>
                <c:pt idx="17">
                  <c:v>4.5760860215053754</c:v>
                </c:pt>
                <c:pt idx="18">
                  <c:v>4.6807526881720429</c:v>
                </c:pt>
                <c:pt idx="19">
                  <c:v>4.5265591397849461</c:v>
                </c:pt>
                <c:pt idx="20">
                  <c:v>4.5038924731182792</c:v>
                </c:pt>
                <c:pt idx="21">
                  <c:v>4.3626021505376347</c:v>
                </c:pt>
                <c:pt idx="22">
                  <c:v>4.3892473118279565</c:v>
                </c:pt>
                <c:pt idx="23">
                  <c:v>4.4197711213517668</c:v>
                </c:pt>
                <c:pt idx="24">
                  <c:v>4.5823517665130566</c:v>
                </c:pt>
                <c:pt idx="25">
                  <c:v>4.609018433179723</c:v>
                </c:pt>
                <c:pt idx="26">
                  <c:v>4.8509539170506901</c:v>
                </c:pt>
                <c:pt idx="27">
                  <c:v>4.7929539170506903</c:v>
                </c:pt>
                <c:pt idx="28">
                  <c:v>4.8138064516129022</c:v>
                </c:pt>
                <c:pt idx="29">
                  <c:v>4.6028387096774193</c:v>
                </c:pt>
                <c:pt idx="30">
                  <c:v>4.5835053763440854</c:v>
                </c:pt>
                <c:pt idx="31">
                  <c:v>4.3828602150537632</c:v>
                </c:pt>
                <c:pt idx="32">
                  <c:v>4.3488602150537634</c:v>
                </c:pt>
                <c:pt idx="33">
                  <c:v>4.1804731182795702</c:v>
                </c:pt>
                <c:pt idx="34">
                  <c:v>4.2004731182795698</c:v>
                </c:pt>
                <c:pt idx="35">
                  <c:v>4.1287719688542834</c:v>
                </c:pt>
                <c:pt idx="36">
                  <c:v>4.0894171301446054</c:v>
                </c:pt>
                <c:pt idx="37">
                  <c:v>4.0214171301446058</c:v>
                </c:pt>
                <c:pt idx="38">
                  <c:v>4.0052880978865399</c:v>
                </c:pt>
                <c:pt idx="39">
                  <c:v>4.0526214312198743</c:v>
                </c:pt>
                <c:pt idx="40">
                  <c:v>4.0526214312198743</c:v>
                </c:pt>
              </c:numCache>
            </c:numRef>
          </c:yVal>
          <c:smooth val="0"/>
        </c:ser>
        <c:ser>
          <c:idx val="1"/>
          <c:order val="1"/>
          <c:tx>
            <c:v>2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trendline>
            <c:spPr>
              <a:ln w="31750">
                <a:solidFill>
                  <a:srgbClr val="FF0000"/>
                </a:solidFill>
              </a:ln>
            </c:spPr>
            <c:trendlineType val="linear"/>
            <c:dispRSqr val="1"/>
            <c:dispEq val="1"/>
            <c:trendlineLbl>
              <c:layout>
                <c:manualLayout>
                  <c:x val="-9.3883940288713913E-2"/>
                  <c:y val="0.35266831327687814"/>
                </c:manualLayout>
              </c:layout>
              <c:tx>
                <c:rich>
                  <a:bodyPr/>
                  <a:lstStyle/>
                  <a:p>
                    <a:pPr>
                      <a:defRPr sz="2000"/>
                    </a:pPr>
                    <a:r>
                      <a:rPr lang="en-US" sz="2000" b="1" i="1" baseline="0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A </a:t>
                    </a:r>
                    <a:r>
                      <a:rPr lang="en-US" sz="2000" b="1" i="0" baseline="0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&lt; 0  </a:t>
                    </a:r>
                    <a:r>
                      <a:rPr lang="en-US" sz="2000" b="1" i="1" baseline="0" dirty="0" err="1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T</a:t>
                    </a:r>
                    <a:r>
                      <a:rPr lang="en-US" sz="2000" b="1" i="0" baseline="-25000" dirty="0" err="1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sm</a:t>
                    </a:r>
                    <a:r>
                      <a:rPr lang="en-US" sz="2000" b="1" i="0" baseline="0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 = 5  </a:t>
                    </a:r>
                    <a:r>
                      <a:rPr lang="en-US" sz="2000" b="1" i="1" baseline="0" dirty="0" err="1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R</a:t>
                    </a:r>
                    <a:r>
                      <a:rPr lang="en-US" sz="2000" b="1" i="0" baseline="-25000" dirty="0" err="1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z</a:t>
                    </a:r>
                    <a:r>
                      <a:rPr lang="en-US" sz="2000" b="1" i="0" baseline="0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&lt; 20</a:t>
                    </a:r>
                  </a:p>
                  <a:p>
                    <a:pPr>
                      <a:defRPr sz="2000"/>
                    </a:pPr>
                    <a:r>
                      <a:rPr lang="en-US" sz="2000" b="1" i="1" baseline="0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B</a:t>
                    </a:r>
                    <a:r>
                      <a:rPr lang="en-US" sz="2000" b="1" baseline="0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(</a:t>
                    </a:r>
                    <a:r>
                      <a:rPr lang="en-US" sz="2000" b="1" i="1" baseline="0" dirty="0" err="1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R</a:t>
                    </a:r>
                    <a:r>
                      <a:rPr lang="en-US" sz="2000" b="1" baseline="-25000" dirty="0" err="1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z</a:t>
                    </a:r>
                    <a:r>
                      <a:rPr lang="en-US" sz="2000" b="1" baseline="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) = 0.0698</a:t>
                    </a:r>
                    <a:r>
                      <a:rPr lang="en-US" sz="2000" b="1" i="1" baseline="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R</a:t>
                    </a:r>
                    <a:r>
                      <a:rPr lang="en-US" sz="2000" b="1" baseline="-2500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z</a:t>
                    </a:r>
                    <a:r>
                      <a:rPr lang="en-US" sz="2000" b="1" baseline="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 + 3.8438
</a:t>
                    </a:r>
                    <a:r>
                      <a:rPr lang="en-US" sz="2000" b="1" i="1" baseline="0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r</a:t>
                    </a:r>
                    <a:r>
                      <a:rPr lang="en-US" sz="2000" b="1" baseline="0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sz="2000" b="1" baseline="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= </a:t>
                    </a:r>
                    <a:r>
                      <a:rPr lang="en-US" sz="2000" b="1" baseline="0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0.</a:t>
                    </a:r>
                    <a:r>
                      <a:rPr lang="ru-RU" sz="2000" b="1" baseline="0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88</a:t>
                    </a:r>
                    <a:r>
                      <a:rPr lang="en-US" sz="2000" b="1" baseline="0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   1.2006 </a:t>
                    </a:r>
                    <a:r>
                      <a:rPr lang="en-US" sz="2000" b="1" baseline="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- </a:t>
                    </a:r>
                    <a:r>
                      <a:rPr lang="en-US" sz="2000" b="1" baseline="0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12.2011</a:t>
                    </a:r>
                    <a:endParaRPr lang="en-US" sz="2000" b="1" dirty="0">
                      <a:solidFill>
                        <a:srgbClr val="FF0000"/>
                      </a:solidFill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numFmt formatCode="\О\с\н\о\в\н\о\й" sourceLinked="0"/>
            </c:trendlineLbl>
          </c:trendline>
          <c:xVal>
            <c:numRef>
              <c:f>Лист1!$U$4:$U$59</c:f>
              <c:numCache>
                <c:formatCode>\О\с\н\о\в\н\о\й</c:formatCode>
                <c:ptCount val="56"/>
                <c:pt idx="0">
                  <c:v>17.98</c:v>
                </c:pt>
                <c:pt idx="1">
                  <c:v>20.420000000000002</c:v>
                </c:pt>
                <c:pt idx="2">
                  <c:v>16.66</c:v>
                </c:pt>
                <c:pt idx="3">
                  <c:v>16.380000000000003</c:v>
                </c:pt>
                <c:pt idx="4">
                  <c:v>17.84</c:v>
                </c:pt>
                <c:pt idx="5">
                  <c:v>18.300000000000004</c:v>
                </c:pt>
                <c:pt idx="6">
                  <c:v>15.14</c:v>
                </c:pt>
                <c:pt idx="7">
                  <c:v>12.78</c:v>
                </c:pt>
                <c:pt idx="8">
                  <c:v>14.280000000000001</c:v>
                </c:pt>
                <c:pt idx="9">
                  <c:v>14.559999999999999</c:v>
                </c:pt>
                <c:pt idx="10">
                  <c:v>15.34</c:v>
                </c:pt>
                <c:pt idx="11">
                  <c:v>14.6</c:v>
                </c:pt>
                <c:pt idx="12">
                  <c:v>13.4</c:v>
                </c:pt>
                <c:pt idx="13">
                  <c:v>9.7999999999999989</c:v>
                </c:pt>
                <c:pt idx="14">
                  <c:v>9.4199999999999982</c:v>
                </c:pt>
                <c:pt idx="15">
                  <c:v>8.48</c:v>
                </c:pt>
                <c:pt idx="16">
                  <c:v>8.2800000000000011</c:v>
                </c:pt>
                <c:pt idx="17">
                  <c:v>8.58</c:v>
                </c:pt>
                <c:pt idx="18">
                  <c:v>8.379999999999999</c:v>
                </c:pt>
                <c:pt idx="19">
                  <c:v>6.2199999999999989</c:v>
                </c:pt>
                <c:pt idx="20">
                  <c:v>4.1399999999999988</c:v>
                </c:pt>
                <c:pt idx="21">
                  <c:v>4.2200000000000006</c:v>
                </c:pt>
                <c:pt idx="22">
                  <c:v>3.6799999999999997</c:v>
                </c:pt>
                <c:pt idx="23">
                  <c:v>3.62</c:v>
                </c:pt>
                <c:pt idx="24">
                  <c:v>5.3</c:v>
                </c:pt>
                <c:pt idx="25">
                  <c:v>5.5399999999999991</c:v>
                </c:pt>
                <c:pt idx="26">
                  <c:v>4.16</c:v>
                </c:pt>
                <c:pt idx="27">
                  <c:v>4.18</c:v>
                </c:pt>
                <c:pt idx="28">
                  <c:v>3.9200000000000004</c:v>
                </c:pt>
                <c:pt idx="29">
                  <c:v>2.16</c:v>
                </c:pt>
                <c:pt idx="30">
                  <c:v>1.8</c:v>
                </c:pt>
                <c:pt idx="31">
                  <c:v>1.7400000000000002</c:v>
                </c:pt>
                <c:pt idx="32">
                  <c:v>1.8800000000000001</c:v>
                </c:pt>
                <c:pt idx="33">
                  <c:v>1.8800000000000001</c:v>
                </c:pt>
                <c:pt idx="34">
                  <c:v>2.04</c:v>
                </c:pt>
                <c:pt idx="35">
                  <c:v>2.1</c:v>
                </c:pt>
                <c:pt idx="36">
                  <c:v>1.6599999999999997</c:v>
                </c:pt>
                <c:pt idx="37">
                  <c:v>1</c:v>
                </c:pt>
                <c:pt idx="38">
                  <c:v>1.42</c:v>
                </c:pt>
                <c:pt idx="39">
                  <c:v>1.7399999999999998</c:v>
                </c:pt>
                <c:pt idx="40">
                  <c:v>2.1</c:v>
                </c:pt>
                <c:pt idx="41">
                  <c:v>1.9600000000000002</c:v>
                </c:pt>
                <c:pt idx="42">
                  <c:v>2.66</c:v>
                </c:pt>
                <c:pt idx="43">
                  <c:v>3.04</c:v>
                </c:pt>
                <c:pt idx="44">
                  <c:v>3.28</c:v>
                </c:pt>
                <c:pt idx="45">
                  <c:v>4.8</c:v>
                </c:pt>
                <c:pt idx="46">
                  <c:v>7.44</c:v>
                </c:pt>
                <c:pt idx="47">
                  <c:v>10.34</c:v>
                </c:pt>
                <c:pt idx="48">
                  <c:v>12.46</c:v>
                </c:pt>
                <c:pt idx="49">
                  <c:v>13.239999999999998</c:v>
                </c:pt>
                <c:pt idx="50">
                  <c:v>12.819999999999999</c:v>
                </c:pt>
                <c:pt idx="51">
                  <c:v>12.9</c:v>
                </c:pt>
                <c:pt idx="52">
                  <c:v>12.36</c:v>
                </c:pt>
                <c:pt idx="53">
                  <c:v>13.2</c:v>
                </c:pt>
                <c:pt idx="54">
                  <c:v>16.64</c:v>
                </c:pt>
                <c:pt idx="55">
                  <c:v>19.600000000000001</c:v>
                </c:pt>
              </c:numCache>
            </c:numRef>
          </c:xVal>
          <c:yVal>
            <c:numRef>
              <c:f>Лист1!$S$4:$S$59</c:f>
              <c:numCache>
                <c:formatCode>0.000</c:formatCode>
                <c:ptCount val="56"/>
                <c:pt idx="0">
                  <c:v>5.7063456221198168</c:v>
                </c:pt>
                <c:pt idx="1">
                  <c:v>5.2450122887864836</c:v>
                </c:pt>
                <c:pt idx="2">
                  <c:v>5.0211413210445475</c:v>
                </c:pt>
                <c:pt idx="3">
                  <c:v>4.9401090629800306</c:v>
                </c:pt>
                <c:pt idx="4">
                  <c:v>4.9491182795698929</c:v>
                </c:pt>
                <c:pt idx="5">
                  <c:v>5.0091182795698925</c:v>
                </c:pt>
                <c:pt idx="6">
                  <c:v>4.8904516129032256</c:v>
                </c:pt>
                <c:pt idx="7">
                  <c:v>4.7620645161290316</c:v>
                </c:pt>
                <c:pt idx="8">
                  <c:v>4.9413978494623647</c:v>
                </c:pt>
                <c:pt idx="9">
                  <c:v>4.9413978494623656</c:v>
                </c:pt>
                <c:pt idx="10">
                  <c:v>4.9433333333333325</c:v>
                </c:pt>
                <c:pt idx="11">
                  <c:v>4.965190476190477</c:v>
                </c:pt>
                <c:pt idx="12">
                  <c:v>5.1529324116743469</c:v>
                </c:pt>
                <c:pt idx="13">
                  <c:v>4.9402657450076806</c:v>
                </c:pt>
                <c:pt idx="14">
                  <c:v>4.7486528417818743</c:v>
                </c:pt>
                <c:pt idx="15">
                  <c:v>4.7637066052227341</c:v>
                </c:pt>
                <c:pt idx="16">
                  <c:v>4.6387526881720431</c:v>
                </c:pt>
                <c:pt idx="17">
                  <c:v>4.5052043010752687</c:v>
                </c:pt>
                <c:pt idx="18">
                  <c:v>4.4698709677419348</c:v>
                </c:pt>
                <c:pt idx="19">
                  <c:v>4.3976129032258067</c:v>
                </c:pt>
                <c:pt idx="20">
                  <c:v>4.2442795698924725</c:v>
                </c:pt>
                <c:pt idx="21">
                  <c:v>4.231376344086021</c:v>
                </c:pt>
                <c:pt idx="22">
                  <c:v>4.1746021505376341</c:v>
                </c:pt>
                <c:pt idx="23">
                  <c:v>4.1731998516870599</c:v>
                </c:pt>
                <c:pt idx="24">
                  <c:v>4.2325546903967375</c:v>
                </c:pt>
                <c:pt idx="25">
                  <c:v>4.2332213570634041</c:v>
                </c:pt>
                <c:pt idx="26">
                  <c:v>4.2435439377085649</c:v>
                </c:pt>
                <c:pt idx="27">
                  <c:v>4.2589847979236186</c:v>
                </c:pt>
                <c:pt idx="28">
                  <c:v>4.1836344086021509</c:v>
                </c:pt>
                <c:pt idx="29">
                  <c:v>4.1081505376344083</c:v>
                </c:pt>
                <c:pt idx="30">
                  <c:v>4.1108172043010756</c:v>
                </c:pt>
                <c:pt idx="31">
                  <c:v>3.9921075268817212</c:v>
                </c:pt>
                <c:pt idx="32">
                  <c:v>3.8407741935483868</c:v>
                </c:pt>
                <c:pt idx="33">
                  <c:v>3.8756129032258064</c:v>
                </c:pt>
                <c:pt idx="34">
                  <c:v>3.9756129032258061</c:v>
                </c:pt>
                <c:pt idx="35">
                  <c:v>3.8503748079877114</c:v>
                </c:pt>
                <c:pt idx="36">
                  <c:v>4.0336006144393242</c:v>
                </c:pt>
                <c:pt idx="37">
                  <c:v>4.0189339477726573</c:v>
                </c:pt>
                <c:pt idx="38">
                  <c:v>3.8486113671274955</c:v>
                </c:pt>
                <c:pt idx="39">
                  <c:v>3.8340307219662058</c:v>
                </c:pt>
                <c:pt idx="40">
                  <c:v>3.8858279569892473</c:v>
                </c:pt>
                <c:pt idx="41">
                  <c:v>3.7587311827956986</c:v>
                </c:pt>
                <c:pt idx="42">
                  <c:v>3.8420645161290325</c:v>
                </c:pt>
                <c:pt idx="43">
                  <c:v>3.8478709677419354</c:v>
                </c:pt>
                <c:pt idx="44">
                  <c:v>3.8591813125695209</c:v>
                </c:pt>
                <c:pt idx="45">
                  <c:v>3.830149054505005</c:v>
                </c:pt>
                <c:pt idx="46">
                  <c:v>3.966923248053392</c:v>
                </c:pt>
                <c:pt idx="47">
                  <c:v>4.3259232480533925</c:v>
                </c:pt>
                <c:pt idx="48">
                  <c:v>4.6368909899888759</c:v>
                </c:pt>
                <c:pt idx="49">
                  <c:v>4.7509139784946237</c:v>
                </c:pt>
                <c:pt idx="50">
                  <c:v>4.9896236559139791</c:v>
                </c:pt>
                <c:pt idx="51">
                  <c:v>4.987774193548387</c:v>
                </c:pt>
                <c:pt idx="52">
                  <c:v>4.7166451612903231</c:v>
                </c:pt>
                <c:pt idx="53">
                  <c:v>4.5637419354838702</c:v>
                </c:pt>
                <c:pt idx="54">
                  <c:v>4.5264086021505374</c:v>
                </c:pt>
                <c:pt idx="55">
                  <c:v>4.425763440860214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156544"/>
        <c:axId val="99157120"/>
      </c:scatterChart>
      <c:valAx>
        <c:axId val="99156544"/>
        <c:scaling>
          <c:orientation val="minMax"/>
          <c:max val="20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Arial" pitchFamily="34" charset="0"/>
                    <a:cs typeface="Arial" pitchFamily="34" charset="0"/>
                  </a:defRPr>
                </a:pPr>
                <a:r>
                  <a:rPr lang="en-US" sz="2000" dirty="0">
                    <a:latin typeface="Arial" pitchFamily="34" charset="0"/>
                    <a:cs typeface="Arial" pitchFamily="34" charset="0"/>
                  </a:rPr>
                  <a:t>sunspot</a:t>
                </a:r>
                <a:r>
                  <a:rPr lang="en-US" sz="2000" baseline="0" dirty="0">
                    <a:latin typeface="Arial" pitchFamily="34" charset="0"/>
                    <a:cs typeface="Arial" pitchFamily="34" charset="0"/>
                  </a:rPr>
                  <a:t> number</a:t>
                </a:r>
                <a:r>
                  <a:rPr lang="en-US" sz="2000" i="1" baseline="0" dirty="0"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US" sz="2000" i="1" baseline="0" dirty="0" err="1">
                    <a:latin typeface="Arial" pitchFamily="34" charset="0"/>
                    <a:cs typeface="Arial" pitchFamily="34" charset="0"/>
                  </a:rPr>
                  <a:t>R</a:t>
                </a:r>
                <a:r>
                  <a:rPr lang="en-US" sz="2000" baseline="-25000" dirty="0" err="1">
                    <a:latin typeface="Arial" pitchFamily="34" charset="0"/>
                    <a:cs typeface="Arial" pitchFamily="34" charset="0"/>
                  </a:rPr>
                  <a:t>z</a:t>
                </a:r>
                <a:endParaRPr lang="ru-RU" sz="2000" baseline="-25000" dirty="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0.42051435367454071"/>
              <c:y val="0.94889937106918243"/>
            </c:manualLayout>
          </c:layout>
          <c:overlay val="0"/>
        </c:title>
        <c:numFmt formatCode="0" sourceLinked="0"/>
        <c:majorTickMark val="cross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8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99157120"/>
        <c:crosses val="autoZero"/>
        <c:crossBetween val="midCat"/>
        <c:minorUnit val="0.5"/>
      </c:valAx>
      <c:valAx>
        <c:axId val="99157120"/>
        <c:scaling>
          <c:orientation val="minMax"/>
          <c:max val="6"/>
          <c:min val="3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>
                    <a:latin typeface="Arial" pitchFamily="34" charset="0"/>
                    <a:cs typeface="Arial" pitchFamily="34" charset="0"/>
                  </a:rPr>
                  <a:t>IMF, nT</a:t>
                </a:r>
                <a:endParaRPr lang="ru-RU" sz="200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1.7708333333333333E-2"/>
              <c:y val="0.39491438864953199"/>
            </c:manualLayout>
          </c:layout>
          <c:overlay val="0"/>
        </c:title>
        <c:numFmt formatCode="0" sourceLinked="0"/>
        <c:majorTickMark val="cross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8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99156544"/>
        <c:crosses val="autoZero"/>
        <c:crossBetween val="midCat"/>
        <c:majorUnit val="1"/>
        <c:minorUnit val="0.1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6892307847315634E-2"/>
          <c:y val="2.6092841336009469E-2"/>
          <c:w val="0.92575825028522962"/>
          <c:h val="0.97092120837836449"/>
        </c:manualLayout>
      </c:layout>
      <c:scatterChart>
        <c:scatterStyle val="lineMarker"/>
        <c:varyColors val="0"/>
        <c:ser>
          <c:idx val="0"/>
          <c:order val="0"/>
          <c:tx>
            <c:strRef>
              <c:f>Лист1!$A$10</c:f>
              <c:strCache>
                <c:ptCount val="1"/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Лист1!$B$1:$B$10</c:f>
              <c:numCache>
                <c:formatCode>General</c:formatCode>
                <c:ptCount val="10"/>
              </c:numCache>
            </c:numRef>
          </c:xVal>
          <c:yVal>
            <c:numRef>
              <c:f>Лист1!$B$10</c:f>
              <c:numCache>
                <c:formatCode>\О\с\н\о\в\н\о\й</c:formatCode>
                <c:ptCount val="1"/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903872"/>
        <c:axId val="99158848"/>
      </c:scatterChart>
      <c:valAx>
        <c:axId val="1229038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9158848"/>
        <c:crosses val="autoZero"/>
        <c:crossBetween val="midCat"/>
      </c:valAx>
      <c:valAx>
        <c:axId val="99158848"/>
        <c:scaling>
          <c:orientation val="minMax"/>
        </c:scaling>
        <c:delete val="1"/>
        <c:axPos val="l"/>
        <c:numFmt formatCode="\О\с\н\о\в\н\о\й" sourceLinked="1"/>
        <c:majorTickMark val="none"/>
        <c:minorTickMark val="none"/>
        <c:tickLblPos val="nextTo"/>
        <c:crossAx val="122903872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5181884958364507E-2"/>
          <c:y val="3.6592738407699041E-2"/>
          <c:w val="0.86800769209646522"/>
          <c:h val="0.82066856226305041"/>
        </c:manualLayout>
      </c:layout>
      <c:scatterChart>
        <c:scatterStyle val="lineMarker"/>
        <c:varyColors val="0"/>
        <c:ser>
          <c:idx val="0"/>
          <c:order val="0"/>
          <c:spPr>
            <a:ln w="3175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'Nmax odi  monthly '!$B$5:$B$785</c:f>
              <c:numCache>
                <c:formatCode>0.000</c:formatCode>
                <c:ptCount val="781"/>
                <c:pt idx="0">
                  <c:v>1957.5</c:v>
                </c:pt>
                <c:pt idx="1">
                  <c:v>1957.5833333333333</c:v>
                </c:pt>
                <c:pt idx="2">
                  <c:v>1957.6666666666667</c:v>
                </c:pt>
                <c:pt idx="3">
                  <c:v>1957.75</c:v>
                </c:pt>
                <c:pt idx="4">
                  <c:v>1957.8333333333335</c:v>
                </c:pt>
                <c:pt idx="5">
                  <c:v>1957.9166666666667</c:v>
                </c:pt>
                <c:pt idx="6">
                  <c:v>1958</c:v>
                </c:pt>
                <c:pt idx="7">
                  <c:v>1958.0833333333333</c:v>
                </c:pt>
                <c:pt idx="8">
                  <c:v>1958.1666666666667</c:v>
                </c:pt>
                <c:pt idx="9">
                  <c:v>1958.25</c:v>
                </c:pt>
                <c:pt idx="10">
                  <c:v>1958.3333333333333</c:v>
                </c:pt>
                <c:pt idx="11">
                  <c:v>1958.4166666666667</c:v>
                </c:pt>
                <c:pt idx="12">
                  <c:v>1958.5</c:v>
                </c:pt>
                <c:pt idx="13">
                  <c:v>1958.5833333333333</c:v>
                </c:pt>
                <c:pt idx="14">
                  <c:v>1958.6666666666667</c:v>
                </c:pt>
                <c:pt idx="15">
                  <c:v>1958.75</c:v>
                </c:pt>
                <c:pt idx="16">
                  <c:v>1958.8333333333333</c:v>
                </c:pt>
                <c:pt idx="17">
                  <c:v>1958.9166666666667</c:v>
                </c:pt>
                <c:pt idx="18">
                  <c:v>1959</c:v>
                </c:pt>
                <c:pt idx="19">
                  <c:v>1959.0833333333333</c:v>
                </c:pt>
                <c:pt idx="20">
                  <c:v>1959.1666666666667</c:v>
                </c:pt>
                <c:pt idx="21">
                  <c:v>1959.25</c:v>
                </c:pt>
                <c:pt idx="22">
                  <c:v>1959.3333333333335</c:v>
                </c:pt>
                <c:pt idx="23">
                  <c:v>1959.4166666666667</c:v>
                </c:pt>
                <c:pt idx="24">
                  <c:v>1959.5</c:v>
                </c:pt>
                <c:pt idx="25">
                  <c:v>1959.5833333333335</c:v>
                </c:pt>
                <c:pt idx="26">
                  <c:v>1959.6666666666667</c:v>
                </c:pt>
                <c:pt idx="27">
                  <c:v>1959.75</c:v>
                </c:pt>
                <c:pt idx="28">
                  <c:v>1959.8333333333335</c:v>
                </c:pt>
                <c:pt idx="29">
                  <c:v>1959.9166666666667</c:v>
                </c:pt>
                <c:pt idx="30">
                  <c:v>1960</c:v>
                </c:pt>
                <c:pt idx="31">
                  <c:v>1960.0833333333335</c:v>
                </c:pt>
                <c:pt idx="32">
                  <c:v>1960.1666666666667</c:v>
                </c:pt>
                <c:pt idx="33">
                  <c:v>1960.25</c:v>
                </c:pt>
                <c:pt idx="34">
                  <c:v>1960.3333333333335</c:v>
                </c:pt>
                <c:pt idx="35">
                  <c:v>1960.4166666666667</c:v>
                </c:pt>
                <c:pt idx="36">
                  <c:v>1960.5</c:v>
                </c:pt>
                <c:pt idx="37">
                  <c:v>1960.5833333333335</c:v>
                </c:pt>
                <c:pt idx="38">
                  <c:v>1960.6666666666667</c:v>
                </c:pt>
                <c:pt idx="39">
                  <c:v>1960.75</c:v>
                </c:pt>
                <c:pt idx="40">
                  <c:v>1960.8333333333335</c:v>
                </c:pt>
                <c:pt idx="41">
                  <c:v>1960.9166666666667</c:v>
                </c:pt>
                <c:pt idx="42">
                  <c:v>1961</c:v>
                </c:pt>
                <c:pt idx="43">
                  <c:v>1961.0833333333335</c:v>
                </c:pt>
                <c:pt idx="44">
                  <c:v>1961.1666666666667</c:v>
                </c:pt>
                <c:pt idx="45">
                  <c:v>1961.25</c:v>
                </c:pt>
                <c:pt idx="46">
                  <c:v>1961.3333333333335</c:v>
                </c:pt>
                <c:pt idx="47">
                  <c:v>1961.4166666666667</c:v>
                </c:pt>
                <c:pt idx="48">
                  <c:v>1961.5</c:v>
                </c:pt>
                <c:pt idx="49">
                  <c:v>1961.5833333333335</c:v>
                </c:pt>
                <c:pt idx="50">
                  <c:v>1961.6666666666667</c:v>
                </c:pt>
                <c:pt idx="51">
                  <c:v>1961.75</c:v>
                </c:pt>
                <c:pt idx="52">
                  <c:v>1961.8333333333335</c:v>
                </c:pt>
                <c:pt idx="53">
                  <c:v>1961.9166666666667</c:v>
                </c:pt>
                <c:pt idx="54">
                  <c:v>1962</c:v>
                </c:pt>
                <c:pt idx="55">
                  <c:v>1962.0833333333335</c:v>
                </c:pt>
                <c:pt idx="56">
                  <c:v>1962.1666666666667</c:v>
                </c:pt>
                <c:pt idx="57">
                  <c:v>1962.2500000000002</c:v>
                </c:pt>
                <c:pt idx="58">
                  <c:v>1962.3333333333335</c:v>
                </c:pt>
                <c:pt idx="59">
                  <c:v>1962.4166666666667</c:v>
                </c:pt>
                <c:pt idx="60">
                  <c:v>1962.5000000000002</c:v>
                </c:pt>
                <c:pt idx="61">
                  <c:v>1962.5833333333335</c:v>
                </c:pt>
                <c:pt idx="62">
                  <c:v>1962.6666666666667</c:v>
                </c:pt>
                <c:pt idx="63">
                  <c:v>1962.7500000000002</c:v>
                </c:pt>
                <c:pt idx="64">
                  <c:v>1962.8333333333335</c:v>
                </c:pt>
                <c:pt idx="65">
                  <c:v>1962.9166666666667</c:v>
                </c:pt>
                <c:pt idx="66">
                  <c:v>1963.0000000000002</c:v>
                </c:pt>
                <c:pt idx="67">
                  <c:v>1963.0833333333335</c:v>
                </c:pt>
                <c:pt idx="68">
                  <c:v>1963.1666666666667</c:v>
                </c:pt>
                <c:pt idx="69">
                  <c:v>1963.2500000000002</c:v>
                </c:pt>
                <c:pt idx="70">
                  <c:v>1963.3333333333335</c:v>
                </c:pt>
                <c:pt idx="71">
                  <c:v>1963.4166666666667</c:v>
                </c:pt>
                <c:pt idx="72">
                  <c:v>1963.5000000000002</c:v>
                </c:pt>
                <c:pt idx="73">
                  <c:v>1963.5833333333335</c:v>
                </c:pt>
                <c:pt idx="74">
                  <c:v>1963.6666666666667</c:v>
                </c:pt>
                <c:pt idx="75">
                  <c:v>1963.7500000000002</c:v>
                </c:pt>
                <c:pt idx="76">
                  <c:v>1963.8333333333335</c:v>
                </c:pt>
                <c:pt idx="77">
                  <c:v>1963.9166666666667</c:v>
                </c:pt>
                <c:pt idx="78">
                  <c:v>1964.0000000000002</c:v>
                </c:pt>
                <c:pt idx="79">
                  <c:v>1964.0833333333335</c:v>
                </c:pt>
                <c:pt idx="80">
                  <c:v>1964.1666666666667</c:v>
                </c:pt>
                <c:pt idx="81">
                  <c:v>1964.2500000000002</c:v>
                </c:pt>
                <c:pt idx="82">
                  <c:v>1964.3333333333335</c:v>
                </c:pt>
                <c:pt idx="83">
                  <c:v>1964.4166666666667</c:v>
                </c:pt>
                <c:pt idx="84">
                  <c:v>1964.5000000000002</c:v>
                </c:pt>
                <c:pt idx="85">
                  <c:v>1964.5833333333335</c:v>
                </c:pt>
                <c:pt idx="86">
                  <c:v>1964.6666666666667</c:v>
                </c:pt>
                <c:pt idx="87">
                  <c:v>1964.7500000000002</c:v>
                </c:pt>
                <c:pt idx="88">
                  <c:v>1964.8333333333335</c:v>
                </c:pt>
                <c:pt idx="89">
                  <c:v>1964.9166666666667</c:v>
                </c:pt>
                <c:pt idx="90">
                  <c:v>1965</c:v>
                </c:pt>
                <c:pt idx="91">
                  <c:v>1965.0833333333335</c:v>
                </c:pt>
                <c:pt idx="92">
                  <c:v>1965.1666666666667</c:v>
                </c:pt>
                <c:pt idx="93">
                  <c:v>1965.25</c:v>
                </c:pt>
                <c:pt idx="94">
                  <c:v>1965.3333333333335</c:v>
                </c:pt>
                <c:pt idx="95">
                  <c:v>1965.4166666666667</c:v>
                </c:pt>
                <c:pt idx="96">
                  <c:v>1965.5</c:v>
                </c:pt>
                <c:pt idx="97">
                  <c:v>1965.5833333333335</c:v>
                </c:pt>
                <c:pt idx="98">
                  <c:v>1965.6666666666667</c:v>
                </c:pt>
                <c:pt idx="99">
                  <c:v>1965.75</c:v>
                </c:pt>
                <c:pt idx="100">
                  <c:v>1965.8333333333335</c:v>
                </c:pt>
                <c:pt idx="101">
                  <c:v>1965.9166666666667</c:v>
                </c:pt>
                <c:pt idx="102">
                  <c:v>1966</c:v>
                </c:pt>
                <c:pt idx="103">
                  <c:v>1966.0833333333335</c:v>
                </c:pt>
                <c:pt idx="104">
                  <c:v>1966.1666666666667</c:v>
                </c:pt>
                <c:pt idx="105">
                  <c:v>1966.25</c:v>
                </c:pt>
                <c:pt idx="106">
                  <c:v>1966.3333333333335</c:v>
                </c:pt>
                <c:pt idx="107">
                  <c:v>1966.4166666666667</c:v>
                </c:pt>
                <c:pt idx="108">
                  <c:v>1966.5</c:v>
                </c:pt>
                <c:pt idx="109">
                  <c:v>1966.5833333333333</c:v>
                </c:pt>
                <c:pt idx="110">
                  <c:v>1966.6666666666667</c:v>
                </c:pt>
                <c:pt idx="111">
                  <c:v>1966.75</c:v>
                </c:pt>
                <c:pt idx="112">
                  <c:v>1966.8333333333333</c:v>
                </c:pt>
                <c:pt idx="113">
                  <c:v>1966.9166666666667</c:v>
                </c:pt>
                <c:pt idx="114">
                  <c:v>1967</c:v>
                </c:pt>
                <c:pt idx="115">
                  <c:v>1967.0833333333333</c:v>
                </c:pt>
                <c:pt idx="116">
                  <c:v>1967.1666666666667</c:v>
                </c:pt>
                <c:pt idx="117">
                  <c:v>1967.25</c:v>
                </c:pt>
                <c:pt idx="118">
                  <c:v>1967.3333333333333</c:v>
                </c:pt>
                <c:pt idx="119">
                  <c:v>1967.4166666666667</c:v>
                </c:pt>
                <c:pt idx="120">
                  <c:v>1967.5</c:v>
                </c:pt>
                <c:pt idx="121">
                  <c:v>1967.5833333333333</c:v>
                </c:pt>
                <c:pt idx="122">
                  <c:v>1967.6666666666665</c:v>
                </c:pt>
                <c:pt idx="123">
                  <c:v>1967.75</c:v>
                </c:pt>
                <c:pt idx="124">
                  <c:v>1967.8333333333333</c:v>
                </c:pt>
                <c:pt idx="125">
                  <c:v>1967.9166666666665</c:v>
                </c:pt>
                <c:pt idx="126">
                  <c:v>1968</c:v>
                </c:pt>
                <c:pt idx="127">
                  <c:v>1968.0833333333333</c:v>
                </c:pt>
                <c:pt idx="128">
                  <c:v>1968.1666666666665</c:v>
                </c:pt>
                <c:pt idx="129">
                  <c:v>1968.25</c:v>
                </c:pt>
                <c:pt idx="130">
                  <c:v>1968.3333333333333</c:v>
                </c:pt>
                <c:pt idx="131">
                  <c:v>1968.4166666666665</c:v>
                </c:pt>
                <c:pt idx="132">
                  <c:v>1968.5</c:v>
                </c:pt>
                <c:pt idx="133">
                  <c:v>1968.5833333333333</c:v>
                </c:pt>
                <c:pt idx="134">
                  <c:v>1968.6666666666665</c:v>
                </c:pt>
                <c:pt idx="135">
                  <c:v>1968.75</c:v>
                </c:pt>
                <c:pt idx="136">
                  <c:v>1968.8333333333333</c:v>
                </c:pt>
                <c:pt idx="137">
                  <c:v>1968.9166666666665</c:v>
                </c:pt>
                <c:pt idx="138">
                  <c:v>1969</c:v>
                </c:pt>
                <c:pt idx="139">
                  <c:v>1969.0833333333333</c:v>
                </c:pt>
                <c:pt idx="140">
                  <c:v>1969.1666666666665</c:v>
                </c:pt>
                <c:pt idx="141">
                  <c:v>1969.2499999999998</c:v>
                </c:pt>
                <c:pt idx="142">
                  <c:v>1969.3333333333333</c:v>
                </c:pt>
                <c:pt idx="143">
                  <c:v>1969.4166666666665</c:v>
                </c:pt>
                <c:pt idx="144">
                  <c:v>1969.4999999999998</c:v>
                </c:pt>
                <c:pt idx="145">
                  <c:v>1969.5833333333333</c:v>
                </c:pt>
                <c:pt idx="146">
                  <c:v>1969.6666666666665</c:v>
                </c:pt>
                <c:pt idx="147">
                  <c:v>1969.7499999999998</c:v>
                </c:pt>
                <c:pt idx="148">
                  <c:v>1969.8333333333333</c:v>
                </c:pt>
                <c:pt idx="149">
                  <c:v>1969.9166666666665</c:v>
                </c:pt>
                <c:pt idx="150">
                  <c:v>1969.9999999999998</c:v>
                </c:pt>
                <c:pt idx="151">
                  <c:v>1970.0833333333333</c:v>
                </c:pt>
                <c:pt idx="152">
                  <c:v>1970.1666666666665</c:v>
                </c:pt>
                <c:pt idx="153">
                  <c:v>1970.2499999999998</c:v>
                </c:pt>
                <c:pt idx="154">
                  <c:v>1970.333333333333</c:v>
                </c:pt>
                <c:pt idx="155">
                  <c:v>1970.4166666666665</c:v>
                </c:pt>
                <c:pt idx="156">
                  <c:v>1970.4999999999998</c:v>
                </c:pt>
                <c:pt idx="157">
                  <c:v>1970.583333333333</c:v>
                </c:pt>
                <c:pt idx="158">
                  <c:v>1970.6666666666665</c:v>
                </c:pt>
                <c:pt idx="159">
                  <c:v>1970.7499999999998</c:v>
                </c:pt>
                <c:pt idx="160">
                  <c:v>1970.833333333333</c:v>
                </c:pt>
                <c:pt idx="161">
                  <c:v>1970.9166666666665</c:v>
                </c:pt>
                <c:pt idx="162">
                  <c:v>1970.9999999999998</c:v>
                </c:pt>
                <c:pt idx="163">
                  <c:v>1971.083333333333</c:v>
                </c:pt>
                <c:pt idx="164">
                  <c:v>1971.1666666666665</c:v>
                </c:pt>
                <c:pt idx="165">
                  <c:v>1971.2499999999998</c:v>
                </c:pt>
                <c:pt idx="166">
                  <c:v>1971.333333333333</c:v>
                </c:pt>
                <c:pt idx="167">
                  <c:v>1971.4166666666665</c:v>
                </c:pt>
                <c:pt idx="168">
                  <c:v>1971.4999999999998</c:v>
                </c:pt>
                <c:pt idx="169">
                  <c:v>1971.583333333333</c:v>
                </c:pt>
                <c:pt idx="170">
                  <c:v>1971.6666666666665</c:v>
                </c:pt>
                <c:pt idx="171">
                  <c:v>1971.7499999999998</c:v>
                </c:pt>
                <c:pt idx="172">
                  <c:v>1971.833333333333</c:v>
                </c:pt>
                <c:pt idx="173">
                  <c:v>1971.9166666666663</c:v>
                </c:pt>
                <c:pt idx="174">
                  <c:v>1971.9999999999998</c:v>
                </c:pt>
                <c:pt idx="175">
                  <c:v>1972.083333333333</c:v>
                </c:pt>
                <c:pt idx="176">
                  <c:v>1972.1666666666663</c:v>
                </c:pt>
                <c:pt idx="177">
                  <c:v>1972.2499999999998</c:v>
                </c:pt>
                <c:pt idx="178">
                  <c:v>1972.333333333333</c:v>
                </c:pt>
                <c:pt idx="179">
                  <c:v>1972.4166666666663</c:v>
                </c:pt>
                <c:pt idx="180">
                  <c:v>1972.4999999999998</c:v>
                </c:pt>
                <c:pt idx="181">
                  <c:v>1972.583333333333</c:v>
                </c:pt>
                <c:pt idx="182">
                  <c:v>1972.6666666666663</c:v>
                </c:pt>
                <c:pt idx="183">
                  <c:v>1972.7499999999998</c:v>
                </c:pt>
                <c:pt idx="184">
                  <c:v>1972.833333333333</c:v>
                </c:pt>
                <c:pt idx="185">
                  <c:v>1972.9166666666663</c:v>
                </c:pt>
                <c:pt idx="186">
                  <c:v>1972.9999999999995</c:v>
                </c:pt>
                <c:pt idx="187">
                  <c:v>1973.083333333333</c:v>
                </c:pt>
                <c:pt idx="188">
                  <c:v>1973.1666666666663</c:v>
                </c:pt>
                <c:pt idx="189">
                  <c:v>1973.2499999999995</c:v>
                </c:pt>
                <c:pt idx="190">
                  <c:v>1973.333333333333</c:v>
                </c:pt>
                <c:pt idx="191">
                  <c:v>1973.4166666666663</c:v>
                </c:pt>
                <c:pt idx="192">
                  <c:v>1973.4999999999995</c:v>
                </c:pt>
                <c:pt idx="193">
                  <c:v>1973.583333333333</c:v>
                </c:pt>
                <c:pt idx="194">
                  <c:v>1973.6666666666663</c:v>
                </c:pt>
                <c:pt idx="195">
                  <c:v>1973.7499999999995</c:v>
                </c:pt>
                <c:pt idx="196">
                  <c:v>1973.833333333333</c:v>
                </c:pt>
                <c:pt idx="197">
                  <c:v>1973.9166666666663</c:v>
                </c:pt>
                <c:pt idx="198">
                  <c:v>1973.9999999999995</c:v>
                </c:pt>
                <c:pt idx="199">
                  <c:v>1974.083333333333</c:v>
                </c:pt>
                <c:pt idx="200">
                  <c:v>1974.1666666666663</c:v>
                </c:pt>
                <c:pt idx="201">
                  <c:v>1974.2499999999995</c:v>
                </c:pt>
                <c:pt idx="202">
                  <c:v>1974.333333333333</c:v>
                </c:pt>
                <c:pt idx="203">
                  <c:v>1974.4166666666663</c:v>
                </c:pt>
                <c:pt idx="204">
                  <c:v>1974.4999999999995</c:v>
                </c:pt>
                <c:pt idx="205">
                  <c:v>1974.5833333333328</c:v>
                </c:pt>
                <c:pt idx="206">
                  <c:v>1974.6666666666663</c:v>
                </c:pt>
                <c:pt idx="207">
                  <c:v>1974.7499999999995</c:v>
                </c:pt>
                <c:pt idx="208">
                  <c:v>1974.91</c:v>
                </c:pt>
                <c:pt idx="209">
                  <c:v>1974.9166666666663</c:v>
                </c:pt>
                <c:pt idx="210">
                  <c:v>1974.9999999999995</c:v>
                </c:pt>
                <c:pt idx="211">
                  <c:v>1975.0833333333328</c:v>
                </c:pt>
                <c:pt idx="212">
                  <c:v>1975.1666666666663</c:v>
                </c:pt>
                <c:pt idx="213">
                  <c:v>1975.2499999999995</c:v>
                </c:pt>
                <c:pt idx="214">
                  <c:v>1975.3333333333328</c:v>
                </c:pt>
                <c:pt idx="215">
                  <c:v>1975.4166666666663</c:v>
                </c:pt>
                <c:pt idx="216">
                  <c:v>1975.4999999999995</c:v>
                </c:pt>
                <c:pt idx="217">
                  <c:v>1975.5833333333328</c:v>
                </c:pt>
                <c:pt idx="218">
                  <c:v>1975.6666666666661</c:v>
                </c:pt>
                <c:pt idx="219">
                  <c:v>1975.7499999999995</c:v>
                </c:pt>
                <c:pt idx="220">
                  <c:v>1975.8333333333328</c:v>
                </c:pt>
                <c:pt idx="221">
                  <c:v>1975.9166666666661</c:v>
                </c:pt>
                <c:pt idx="222">
                  <c:v>1975.9999999999995</c:v>
                </c:pt>
                <c:pt idx="223">
                  <c:v>1976.0833333333328</c:v>
                </c:pt>
                <c:pt idx="224">
                  <c:v>1976.1666666666661</c:v>
                </c:pt>
                <c:pt idx="225">
                  <c:v>1976.2499999999995</c:v>
                </c:pt>
                <c:pt idx="226">
                  <c:v>1976.3333333333328</c:v>
                </c:pt>
                <c:pt idx="227">
                  <c:v>1976.4166666666661</c:v>
                </c:pt>
                <c:pt idx="228">
                  <c:v>1976.4999999999995</c:v>
                </c:pt>
                <c:pt idx="229">
                  <c:v>1976.5833333333328</c:v>
                </c:pt>
                <c:pt idx="230">
                  <c:v>1976.6666666666661</c:v>
                </c:pt>
                <c:pt idx="231">
                  <c:v>1976.7499999999995</c:v>
                </c:pt>
                <c:pt idx="232">
                  <c:v>1976.8333333333328</c:v>
                </c:pt>
                <c:pt idx="233">
                  <c:v>1976.9166666666661</c:v>
                </c:pt>
                <c:pt idx="234">
                  <c:v>1976.9999999999995</c:v>
                </c:pt>
                <c:pt idx="235">
                  <c:v>1977.0833333333328</c:v>
                </c:pt>
                <c:pt idx="236">
                  <c:v>1977.1666666666661</c:v>
                </c:pt>
                <c:pt idx="237">
                  <c:v>1977.2499999999993</c:v>
                </c:pt>
                <c:pt idx="238">
                  <c:v>1977.3333333333328</c:v>
                </c:pt>
                <c:pt idx="239">
                  <c:v>1977.4166666666661</c:v>
                </c:pt>
                <c:pt idx="240">
                  <c:v>1977.4999999999993</c:v>
                </c:pt>
                <c:pt idx="241">
                  <c:v>1977.5833333333328</c:v>
                </c:pt>
                <c:pt idx="242">
                  <c:v>1977.6666666666661</c:v>
                </c:pt>
                <c:pt idx="243">
                  <c:v>1977.7499999999993</c:v>
                </c:pt>
                <c:pt idx="244">
                  <c:v>1977.8333333333328</c:v>
                </c:pt>
                <c:pt idx="245">
                  <c:v>1977.9166666666661</c:v>
                </c:pt>
                <c:pt idx="246">
                  <c:v>1977.9999999999993</c:v>
                </c:pt>
                <c:pt idx="247">
                  <c:v>1978.0833333333328</c:v>
                </c:pt>
                <c:pt idx="248">
                  <c:v>1978.1666666666661</c:v>
                </c:pt>
                <c:pt idx="249">
                  <c:v>1978.2499999999993</c:v>
                </c:pt>
                <c:pt idx="250">
                  <c:v>1978.3333333333326</c:v>
                </c:pt>
                <c:pt idx="251">
                  <c:v>1978.4166666666661</c:v>
                </c:pt>
                <c:pt idx="252">
                  <c:v>1978.4999999999993</c:v>
                </c:pt>
                <c:pt idx="253">
                  <c:v>1978.5833333333326</c:v>
                </c:pt>
                <c:pt idx="254">
                  <c:v>1978.6666666666661</c:v>
                </c:pt>
                <c:pt idx="255">
                  <c:v>1978.7499999999993</c:v>
                </c:pt>
                <c:pt idx="256">
                  <c:v>1978.8333333333326</c:v>
                </c:pt>
                <c:pt idx="257">
                  <c:v>1978.9166666666661</c:v>
                </c:pt>
                <c:pt idx="258">
                  <c:v>1978.9999999999993</c:v>
                </c:pt>
                <c:pt idx="259">
                  <c:v>1979.0833333333326</c:v>
                </c:pt>
                <c:pt idx="260">
                  <c:v>1979.1666666666661</c:v>
                </c:pt>
                <c:pt idx="261">
                  <c:v>1979.2499999999993</c:v>
                </c:pt>
                <c:pt idx="262">
                  <c:v>1979.3333333333326</c:v>
                </c:pt>
                <c:pt idx="263">
                  <c:v>1979.4166666666661</c:v>
                </c:pt>
                <c:pt idx="264">
                  <c:v>1979.4999999999993</c:v>
                </c:pt>
                <c:pt idx="265">
                  <c:v>1979.5833333333326</c:v>
                </c:pt>
                <c:pt idx="266">
                  <c:v>1979.6666666666661</c:v>
                </c:pt>
                <c:pt idx="267">
                  <c:v>1979.7499999999993</c:v>
                </c:pt>
                <c:pt idx="268">
                  <c:v>1979.8333333333326</c:v>
                </c:pt>
                <c:pt idx="269">
                  <c:v>1979.9166666666658</c:v>
                </c:pt>
                <c:pt idx="270">
                  <c:v>1979.9999999999993</c:v>
                </c:pt>
                <c:pt idx="271">
                  <c:v>1980.0833333333326</c:v>
                </c:pt>
                <c:pt idx="272">
                  <c:v>1980.1666666666658</c:v>
                </c:pt>
                <c:pt idx="273">
                  <c:v>1980.2499999999993</c:v>
                </c:pt>
                <c:pt idx="274">
                  <c:v>1980.3333333333326</c:v>
                </c:pt>
                <c:pt idx="275">
                  <c:v>1980.4166666666658</c:v>
                </c:pt>
                <c:pt idx="276">
                  <c:v>1980.4999999999993</c:v>
                </c:pt>
                <c:pt idx="277">
                  <c:v>1980.5833333333326</c:v>
                </c:pt>
                <c:pt idx="278">
                  <c:v>1980.6666666666658</c:v>
                </c:pt>
                <c:pt idx="279">
                  <c:v>1980.7499999999993</c:v>
                </c:pt>
                <c:pt idx="280">
                  <c:v>1980.8333333333326</c:v>
                </c:pt>
                <c:pt idx="281">
                  <c:v>1980.9166666666658</c:v>
                </c:pt>
                <c:pt idx="282">
                  <c:v>1980.9999999999991</c:v>
                </c:pt>
                <c:pt idx="283">
                  <c:v>1981.0833333333326</c:v>
                </c:pt>
                <c:pt idx="284">
                  <c:v>1981.1666666666658</c:v>
                </c:pt>
                <c:pt idx="285">
                  <c:v>1981.2499999999991</c:v>
                </c:pt>
                <c:pt idx="286">
                  <c:v>1981.3333333333326</c:v>
                </c:pt>
                <c:pt idx="287">
                  <c:v>1981.4166666666658</c:v>
                </c:pt>
                <c:pt idx="288">
                  <c:v>1981.4999999999991</c:v>
                </c:pt>
                <c:pt idx="289">
                  <c:v>1981.5833333333326</c:v>
                </c:pt>
                <c:pt idx="290">
                  <c:v>1981.6666666666658</c:v>
                </c:pt>
                <c:pt idx="291">
                  <c:v>1981.7499999999991</c:v>
                </c:pt>
                <c:pt idx="292">
                  <c:v>1981.8333333333326</c:v>
                </c:pt>
                <c:pt idx="293">
                  <c:v>1981.9166666666658</c:v>
                </c:pt>
                <c:pt idx="294">
                  <c:v>1981.9999999999991</c:v>
                </c:pt>
                <c:pt idx="295">
                  <c:v>1982.0833333333326</c:v>
                </c:pt>
                <c:pt idx="296">
                  <c:v>1982.1666666666658</c:v>
                </c:pt>
                <c:pt idx="297">
                  <c:v>1982.2499999999991</c:v>
                </c:pt>
                <c:pt idx="298">
                  <c:v>1982.3333333333326</c:v>
                </c:pt>
                <c:pt idx="299">
                  <c:v>1982.4166666666658</c:v>
                </c:pt>
                <c:pt idx="300">
                  <c:v>1982.4999999999991</c:v>
                </c:pt>
                <c:pt idx="301">
                  <c:v>1982.5833333333323</c:v>
                </c:pt>
                <c:pt idx="302">
                  <c:v>1982.6666666666658</c:v>
                </c:pt>
                <c:pt idx="303">
                  <c:v>1982.7499999999991</c:v>
                </c:pt>
                <c:pt idx="304">
                  <c:v>1982.8333333333323</c:v>
                </c:pt>
                <c:pt idx="305">
                  <c:v>1982.9166666666658</c:v>
                </c:pt>
                <c:pt idx="306">
                  <c:v>1982.9999999999991</c:v>
                </c:pt>
                <c:pt idx="307">
                  <c:v>1983.0833333333323</c:v>
                </c:pt>
                <c:pt idx="308">
                  <c:v>1983.1666666666658</c:v>
                </c:pt>
                <c:pt idx="309">
                  <c:v>1983.2499999999991</c:v>
                </c:pt>
                <c:pt idx="310">
                  <c:v>1983.3333333333323</c:v>
                </c:pt>
                <c:pt idx="311">
                  <c:v>1983.4166666666658</c:v>
                </c:pt>
                <c:pt idx="312">
                  <c:v>1983.4999999999991</c:v>
                </c:pt>
                <c:pt idx="313">
                  <c:v>1983.5833333333323</c:v>
                </c:pt>
                <c:pt idx="314">
                  <c:v>1983.6666666666656</c:v>
                </c:pt>
                <c:pt idx="315">
                  <c:v>1983.7499999999991</c:v>
                </c:pt>
                <c:pt idx="316">
                  <c:v>1983.8333333333323</c:v>
                </c:pt>
                <c:pt idx="317">
                  <c:v>1983.9166666666656</c:v>
                </c:pt>
                <c:pt idx="318">
                  <c:v>1983.9999999999991</c:v>
                </c:pt>
                <c:pt idx="319">
                  <c:v>1984.0833333333323</c:v>
                </c:pt>
                <c:pt idx="320">
                  <c:v>1984.1666666666656</c:v>
                </c:pt>
                <c:pt idx="321">
                  <c:v>1984.2499999999991</c:v>
                </c:pt>
                <c:pt idx="322">
                  <c:v>1984.3333333333323</c:v>
                </c:pt>
                <c:pt idx="323">
                  <c:v>1984.4166666666656</c:v>
                </c:pt>
                <c:pt idx="324">
                  <c:v>1984.4999999999991</c:v>
                </c:pt>
                <c:pt idx="325">
                  <c:v>1984.5833333333323</c:v>
                </c:pt>
                <c:pt idx="326">
                  <c:v>1984.6666666666656</c:v>
                </c:pt>
                <c:pt idx="327">
                  <c:v>1984.7499999999991</c:v>
                </c:pt>
                <c:pt idx="328">
                  <c:v>1984.8333333333323</c:v>
                </c:pt>
                <c:pt idx="329">
                  <c:v>1984.9166666666656</c:v>
                </c:pt>
                <c:pt idx="330">
                  <c:v>1984.9999999999991</c:v>
                </c:pt>
                <c:pt idx="331">
                  <c:v>1985.0833333333323</c:v>
                </c:pt>
                <c:pt idx="332">
                  <c:v>1985.1666666666656</c:v>
                </c:pt>
                <c:pt idx="333">
                  <c:v>1985.2499999999989</c:v>
                </c:pt>
                <c:pt idx="334">
                  <c:v>1985.3333333333323</c:v>
                </c:pt>
                <c:pt idx="335">
                  <c:v>1985.4166666666656</c:v>
                </c:pt>
                <c:pt idx="336">
                  <c:v>1985.4999999999989</c:v>
                </c:pt>
                <c:pt idx="337">
                  <c:v>1985.5833333333323</c:v>
                </c:pt>
                <c:pt idx="338">
                  <c:v>1985.6666666666656</c:v>
                </c:pt>
                <c:pt idx="339">
                  <c:v>1985.7499999999989</c:v>
                </c:pt>
                <c:pt idx="340">
                  <c:v>1985.8333333333323</c:v>
                </c:pt>
                <c:pt idx="341">
                  <c:v>1985.9166666666656</c:v>
                </c:pt>
                <c:pt idx="342">
                  <c:v>1985.9999999999989</c:v>
                </c:pt>
                <c:pt idx="343">
                  <c:v>1986.0833333333323</c:v>
                </c:pt>
                <c:pt idx="344">
                  <c:v>1986.1666666666656</c:v>
                </c:pt>
                <c:pt idx="345">
                  <c:v>1986.2499999999989</c:v>
                </c:pt>
                <c:pt idx="346">
                  <c:v>1986.3333333333321</c:v>
                </c:pt>
                <c:pt idx="347">
                  <c:v>1986.4166666666656</c:v>
                </c:pt>
                <c:pt idx="348">
                  <c:v>1986.4999999999989</c:v>
                </c:pt>
                <c:pt idx="349">
                  <c:v>1986.5833333333321</c:v>
                </c:pt>
                <c:pt idx="350">
                  <c:v>1986.6666666666656</c:v>
                </c:pt>
                <c:pt idx="351">
                  <c:v>1986.7499999999989</c:v>
                </c:pt>
                <c:pt idx="352">
                  <c:v>1986.8333333333321</c:v>
                </c:pt>
                <c:pt idx="353">
                  <c:v>1986.9166666666656</c:v>
                </c:pt>
                <c:pt idx="354">
                  <c:v>1986.9999999999989</c:v>
                </c:pt>
                <c:pt idx="355">
                  <c:v>1987.0833333333321</c:v>
                </c:pt>
                <c:pt idx="356">
                  <c:v>1987.1666666666656</c:v>
                </c:pt>
                <c:pt idx="357">
                  <c:v>1987.2499999999989</c:v>
                </c:pt>
                <c:pt idx="358">
                  <c:v>1987.3333333333321</c:v>
                </c:pt>
                <c:pt idx="359">
                  <c:v>1987.4166666666656</c:v>
                </c:pt>
                <c:pt idx="360">
                  <c:v>1987.4999999999989</c:v>
                </c:pt>
                <c:pt idx="361">
                  <c:v>1987.5833333333321</c:v>
                </c:pt>
                <c:pt idx="362">
                  <c:v>1987.6666666666656</c:v>
                </c:pt>
                <c:pt idx="363">
                  <c:v>1987.7499999999989</c:v>
                </c:pt>
                <c:pt idx="364">
                  <c:v>1987.8333333333321</c:v>
                </c:pt>
                <c:pt idx="365">
                  <c:v>1987.9166666666654</c:v>
                </c:pt>
                <c:pt idx="366">
                  <c:v>1987.9999999999989</c:v>
                </c:pt>
                <c:pt idx="367">
                  <c:v>1988.0833333333321</c:v>
                </c:pt>
                <c:pt idx="368">
                  <c:v>1988.1666666666654</c:v>
                </c:pt>
                <c:pt idx="369">
                  <c:v>1988.2499999999989</c:v>
                </c:pt>
                <c:pt idx="370">
                  <c:v>1988.3333333333321</c:v>
                </c:pt>
                <c:pt idx="371">
                  <c:v>1988.4166666666654</c:v>
                </c:pt>
                <c:pt idx="372">
                  <c:v>1988.4999999999989</c:v>
                </c:pt>
                <c:pt idx="373">
                  <c:v>1988.5833333333321</c:v>
                </c:pt>
                <c:pt idx="374">
                  <c:v>1988.6666666666654</c:v>
                </c:pt>
                <c:pt idx="375">
                  <c:v>1988.7499999999989</c:v>
                </c:pt>
                <c:pt idx="376">
                  <c:v>1988.8333333333321</c:v>
                </c:pt>
                <c:pt idx="377">
                  <c:v>1988.9166666666654</c:v>
                </c:pt>
                <c:pt idx="378">
                  <c:v>1988.9999999999986</c:v>
                </c:pt>
                <c:pt idx="379">
                  <c:v>1989.0833333333321</c:v>
                </c:pt>
                <c:pt idx="380">
                  <c:v>1989.1666666666654</c:v>
                </c:pt>
                <c:pt idx="381">
                  <c:v>1989.2499999999986</c:v>
                </c:pt>
                <c:pt idx="382">
                  <c:v>1989.3333333333321</c:v>
                </c:pt>
                <c:pt idx="383">
                  <c:v>1989.4166666666654</c:v>
                </c:pt>
                <c:pt idx="384">
                  <c:v>1989.4999999999986</c:v>
                </c:pt>
                <c:pt idx="385">
                  <c:v>1989.5833333333321</c:v>
                </c:pt>
                <c:pt idx="386">
                  <c:v>1989.6666666666654</c:v>
                </c:pt>
                <c:pt idx="387">
                  <c:v>1989.7499999999986</c:v>
                </c:pt>
                <c:pt idx="388">
                  <c:v>1989.8333333333321</c:v>
                </c:pt>
                <c:pt idx="389">
                  <c:v>1989.9166666666654</c:v>
                </c:pt>
                <c:pt idx="390">
                  <c:v>1989.9999999999986</c:v>
                </c:pt>
                <c:pt idx="391">
                  <c:v>1990.0833333333321</c:v>
                </c:pt>
                <c:pt idx="392">
                  <c:v>1990.1666666666654</c:v>
                </c:pt>
                <c:pt idx="393">
                  <c:v>1990.2499999999986</c:v>
                </c:pt>
                <c:pt idx="394">
                  <c:v>1990.3333333333321</c:v>
                </c:pt>
                <c:pt idx="395">
                  <c:v>1990.4166666666654</c:v>
                </c:pt>
                <c:pt idx="396">
                  <c:v>1990.4999999999986</c:v>
                </c:pt>
                <c:pt idx="397">
                  <c:v>1990.5833333333319</c:v>
                </c:pt>
                <c:pt idx="398">
                  <c:v>1990.6666666666654</c:v>
                </c:pt>
                <c:pt idx="399">
                  <c:v>1990.7499999999986</c:v>
                </c:pt>
                <c:pt idx="400">
                  <c:v>1990.8333333333319</c:v>
                </c:pt>
                <c:pt idx="401">
                  <c:v>1990.9166666666654</c:v>
                </c:pt>
                <c:pt idx="402">
                  <c:v>1990.9999999999986</c:v>
                </c:pt>
                <c:pt idx="403">
                  <c:v>1991.0833333333319</c:v>
                </c:pt>
                <c:pt idx="404">
                  <c:v>1991.1666666666654</c:v>
                </c:pt>
                <c:pt idx="405">
                  <c:v>1991.2499999999986</c:v>
                </c:pt>
                <c:pt idx="406">
                  <c:v>1991.3333333333319</c:v>
                </c:pt>
                <c:pt idx="407">
                  <c:v>1991.4166666666654</c:v>
                </c:pt>
                <c:pt idx="408">
                  <c:v>1991.4999999999986</c:v>
                </c:pt>
                <c:pt idx="409">
                  <c:v>1991.5833333333319</c:v>
                </c:pt>
                <c:pt idx="410">
                  <c:v>1991.6666666666652</c:v>
                </c:pt>
                <c:pt idx="411">
                  <c:v>1991.7499999999986</c:v>
                </c:pt>
                <c:pt idx="412">
                  <c:v>1991.8333333333319</c:v>
                </c:pt>
                <c:pt idx="413">
                  <c:v>1991.9166666666652</c:v>
                </c:pt>
                <c:pt idx="414">
                  <c:v>1991.9999999999986</c:v>
                </c:pt>
                <c:pt idx="415">
                  <c:v>1992.0833333333319</c:v>
                </c:pt>
                <c:pt idx="416">
                  <c:v>1992.1666666666652</c:v>
                </c:pt>
                <c:pt idx="417">
                  <c:v>1992.2499999999986</c:v>
                </c:pt>
                <c:pt idx="418">
                  <c:v>1992.3333333333319</c:v>
                </c:pt>
                <c:pt idx="419">
                  <c:v>1992.4166666666652</c:v>
                </c:pt>
                <c:pt idx="420">
                  <c:v>1992.4999999999986</c:v>
                </c:pt>
                <c:pt idx="421">
                  <c:v>1992.5833333333319</c:v>
                </c:pt>
                <c:pt idx="422">
                  <c:v>1992.6666666666652</c:v>
                </c:pt>
                <c:pt idx="423">
                  <c:v>1992.7499999999986</c:v>
                </c:pt>
                <c:pt idx="424">
                  <c:v>1992.8333333333319</c:v>
                </c:pt>
                <c:pt idx="425">
                  <c:v>1992.9166666666652</c:v>
                </c:pt>
                <c:pt idx="426">
                  <c:v>1992.9999999999986</c:v>
                </c:pt>
                <c:pt idx="427">
                  <c:v>1993.0833333333319</c:v>
                </c:pt>
                <c:pt idx="428">
                  <c:v>1993.1666666666652</c:v>
                </c:pt>
                <c:pt idx="429">
                  <c:v>1993.2499999999984</c:v>
                </c:pt>
                <c:pt idx="430">
                  <c:v>1993.3333333333319</c:v>
                </c:pt>
                <c:pt idx="431">
                  <c:v>1993.4166666666652</c:v>
                </c:pt>
                <c:pt idx="432">
                  <c:v>1993.4999999999984</c:v>
                </c:pt>
                <c:pt idx="433">
                  <c:v>1993.5833333333319</c:v>
                </c:pt>
                <c:pt idx="434">
                  <c:v>1993.6666666666652</c:v>
                </c:pt>
                <c:pt idx="435">
                  <c:v>1993.7499999999984</c:v>
                </c:pt>
                <c:pt idx="436">
                  <c:v>1993.8333333333319</c:v>
                </c:pt>
                <c:pt idx="437">
                  <c:v>1993.9166666666652</c:v>
                </c:pt>
                <c:pt idx="438">
                  <c:v>1993.9999999999984</c:v>
                </c:pt>
                <c:pt idx="439">
                  <c:v>1994.0833333333319</c:v>
                </c:pt>
                <c:pt idx="440">
                  <c:v>1994.1666666666652</c:v>
                </c:pt>
                <c:pt idx="441">
                  <c:v>1994.2499999999984</c:v>
                </c:pt>
                <c:pt idx="442">
                  <c:v>1994.3333333333317</c:v>
                </c:pt>
                <c:pt idx="443">
                  <c:v>1994.4166666666652</c:v>
                </c:pt>
                <c:pt idx="444">
                  <c:v>1994.4999999999984</c:v>
                </c:pt>
                <c:pt idx="445">
                  <c:v>1994.5833333333317</c:v>
                </c:pt>
                <c:pt idx="446">
                  <c:v>1994.6666666666652</c:v>
                </c:pt>
                <c:pt idx="447">
                  <c:v>1994.7499999999984</c:v>
                </c:pt>
                <c:pt idx="448">
                  <c:v>1994.8333333333317</c:v>
                </c:pt>
                <c:pt idx="449">
                  <c:v>1994.9166666666652</c:v>
                </c:pt>
                <c:pt idx="450">
                  <c:v>1994.9999999999984</c:v>
                </c:pt>
                <c:pt idx="451">
                  <c:v>1995.0833333333317</c:v>
                </c:pt>
                <c:pt idx="452">
                  <c:v>1995.1666666666652</c:v>
                </c:pt>
                <c:pt idx="453">
                  <c:v>1995.2499999999984</c:v>
                </c:pt>
                <c:pt idx="454">
                  <c:v>1995.3333333333317</c:v>
                </c:pt>
                <c:pt idx="455">
                  <c:v>1995.4166666666652</c:v>
                </c:pt>
                <c:pt idx="456">
                  <c:v>1995.4999999999984</c:v>
                </c:pt>
                <c:pt idx="457">
                  <c:v>1995.5833333333317</c:v>
                </c:pt>
                <c:pt idx="458">
                  <c:v>1995.6666666666652</c:v>
                </c:pt>
                <c:pt idx="459">
                  <c:v>1995.7499999999984</c:v>
                </c:pt>
                <c:pt idx="460">
                  <c:v>1995.8333333333317</c:v>
                </c:pt>
                <c:pt idx="461">
                  <c:v>1995.9166666666649</c:v>
                </c:pt>
                <c:pt idx="462">
                  <c:v>1995.9999999999984</c:v>
                </c:pt>
                <c:pt idx="463">
                  <c:v>1996.0833333333317</c:v>
                </c:pt>
                <c:pt idx="464">
                  <c:v>1996.1666666666649</c:v>
                </c:pt>
                <c:pt idx="465">
                  <c:v>1996.2499999999984</c:v>
                </c:pt>
                <c:pt idx="466">
                  <c:v>1996.3333333333317</c:v>
                </c:pt>
                <c:pt idx="467">
                  <c:v>1996.4166666666649</c:v>
                </c:pt>
                <c:pt idx="468">
                  <c:v>1996.4999999999984</c:v>
                </c:pt>
                <c:pt idx="469">
                  <c:v>1996.5833333333317</c:v>
                </c:pt>
                <c:pt idx="470">
                  <c:v>1996.6666666666649</c:v>
                </c:pt>
                <c:pt idx="471">
                  <c:v>1996.7499999999984</c:v>
                </c:pt>
                <c:pt idx="472">
                  <c:v>1996.8333333333317</c:v>
                </c:pt>
                <c:pt idx="473">
                  <c:v>1996.9166666666649</c:v>
                </c:pt>
                <c:pt idx="474">
                  <c:v>1996.9999999999982</c:v>
                </c:pt>
                <c:pt idx="475">
                  <c:v>1997.0833333333317</c:v>
                </c:pt>
                <c:pt idx="476">
                  <c:v>1997.1666666666649</c:v>
                </c:pt>
                <c:pt idx="477">
                  <c:v>1997.2499999999982</c:v>
                </c:pt>
                <c:pt idx="478">
                  <c:v>1997.3333333333317</c:v>
                </c:pt>
                <c:pt idx="479">
                  <c:v>1997.4166666666649</c:v>
                </c:pt>
                <c:pt idx="480">
                  <c:v>1997.4999999999982</c:v>
                </c:pt>
                <c:pt idx="481">
                  <c:v>1997.5833333333317</c:v>
                </c:pt>
                <c:pt idx="482">
                  <c:v>1997.6666666666649</c:v>
                </c:pt>
                <c:pt idx="483">
                  <c:v>1997.7499999999982</c:v>
                </c:pt>
                <c:pt idx="484">
                  <c:v>1997.8333333333317</c:v>
                </c:pt>
                <c:pt idx="485">
                  <c:v>1997.9166666666649</c:v>
                </c:pt>
                <c:pt idx="486">
                  <c:v>1997.9999999999982</c:v>
                </c:pt>
                <c:pt idx="487">
                  <c:v>1998.0833333333317</c:v>
                </c:pt>
                <c:pt idx="488">
                  <c:v>1998.1666666666649</c:v>
                </c:pt>
                <c:pt idx="489">
                  <c:v>1998.2499999999982</c:v>
                </c:pt>
                <c:pt idx="490">
                  <c:v>1998.3333333333317</c:v>
                </c:pt>
                <c:pt idx="491">
                  <c:v>1998.4166666666649</c:v>
                </c:pt>
                <c:pt idx="492">
                  <c:v>1998.4999999999982</c:v>
                </c:pt>
                <c:pt idx="493">
                  <c:v>1998.5833333333314</c:v>
                </c:pt>
                <c:pt idx="494">
                  <c:v>1998.6666666666649</c:v>
                </c:pt>
                <c:pt idx="495">
                  <c:v>1998.7499999999982</c:v>
                </c:pt>
                <c:pt idx="496">
                  <c:v>1998.8333333333314</c:v>
                </c:pt>
                <c:pt idx="497">
                  <c:v>1998.9166666666649</c:v>
                </c:pt>
                <c:pt idx="498">
                  <c:v>1998.9999999999982</c:v>
                </c:pt>
                <c:pt idx="499">
                  <c:v>1999.0833333333314</c:v>
                </c:pt>
                <c:pt idx="500">
                  <c:v>1999.1666666666649</c:v>
                </c:pt>
                <c:pt idx="501">
                  <c:v>1999.2499999999982</c:v>
                </c:pt>
                <c:pt idx="502">
                  <c:v>1999.3333333333314</c:v>
                </c:pt>
                <c:pt idx="503">
                  <c:v>1999.4166666666649</c:v>
                </c:pt>
                <c:pt idx="504">
                  <c:v>1999.4999999999982</c:v>
                </c:pt>
                <c:pt idx="505">
                  <c:v>1999.5833333333314</c:v>
                </c:pt>
                <c:pt idx="506">
                  <c:v>1999.6666666666647</c:v>
                </c:pt>
                <c:pt idx="507">
                  <c:v>1999.7499999999982</c:v>
                </c:pt>
                <c:pt idx="508">
                  <c:v>1999.8333333333314</c:v>
                </c:pt>
                <c:pt idx="509">
                  <c:v>1999.9166666666647</c:v>
                </c:pt>
                <c:pt idx="510">
                  <c:v>1999.9999999999982</c:v>
                </c:pt>
                <c:pt idx="511">
                  <c:v>2000.0833333333314</c:v>
                </c:pt>
                <c:pt idx="512">
                  <c:v>2000.1666666666649</c:v>
                </c:pt>
                <c:pt idx="513">
                  <c:v>2000.2499999999982</c:v>
                </c:pt>
                <c:pt idx="514">
                  <c:v>2000.3333333333314</c:v>
                </c:pt>
                <c:pt idx="515">
                  <c:v>2000.4166666666649</c:v>
                </c:pt>
                <c:pt idx="516">
                  <c:v>2000.4999999999982</c:v>
                </c:pt>
                <c:pt idx="517">
                  <c:v>2000.5833333333314</c:v>
                </c:pt>
                <c:pt idx="518">
                  <c:v>2000.6666666666647</c:v>
                </c:pt>
                <c:pt idx="519">
                  <c:v>2000.7499999999982</c:v>
                </c:pt>
                <c:pt idx="520">
                  <c:v>2000.8333333333314</c:v>
                </c:pt>
                <c:pt idx="521">
                  <c:v>2000.9166666666647</c:v>
                </c:pt>
                <c:pt idx="522">
                  <c:v>2000.9999999999982</c:v>
                </c:pt>
                <c:pt idx="523">
                  <c:v>2001.0833333333314</c:v>
                </c:pt>
                <c:pt idx="524">
                  <c:v>2001.1666666666649</c:v>
                </c:pt>
                <c:pt idx="525">
                  <c:v>2001.2499999999982</c:v>
                </c:pt>
                <c:pt idx="526">
                  <c:v>2001.3333333333314</c:v>
                </c:pt>
                <c:pt idx="527">
                  <c:v>2001.4166666666649</c:v>
                </c:pt>
                <c:pt idx="528">
                  <c:v>2001.4999999999982</c:v>
                </c:pt>
                <c:pt idx="529">
                  <c:v>2001.5833333333314</c:v>
                </c:pt>
                <c:pt idx="530">
                  <c:v>2001.6666666666647</c:v>
                </c:pt>
                <c:pt idx="531">
                  <c:v>2001.7499999999982</c:v>
                </c:pt>
                <c:pt idx="532">
                  <c:v>2001.8333333333314</c:v>
                </c:pt>
                <c:pt idx="533">
                  <c:v>2001.9166666666647</c:v>
                </c:pt>
                <c:pt idx="534">
                  <c:v>2001.9999999999982</c:v>
                </c:pt>
                <c:pt idx="535">
                  <c:v>2002.0833333333314</c:v>
                </c:pt>
                <c:pt idx="536">
                  <c:v>2002.1666666666649</c:v>
                </c:pt>
                <c:pt idx="537">
                  <c:v>2002.2499999999982</c:v>
                </c:pt>
                <c:pt idx="538">
                  <c:v>2002.3333333333314</c:v>
                </c:pt>
                <c:pt idx="539">
                  <c:v>2002.4166666666649</c:v>
                </c:pt>
                <c:pt idx="540">
                  <c:v>2002.4999999999982</c:v>
                </c:pt>
                <c:pt idx="541">
                  <c:v>2002.5833333333314</c:v>
                </c:pt>
                <c:pt idx="542">
                  <c:v>2002.6666666666647</c:v>
                </c:pt>
                <c:pt idx="543">
                  <c:v>2002.7499999999982</c:v>
                </c:pt>
                <c:pt idx="544">
                  <c:v>2002.8333333333314</c:v>
                </c:pt>
                <c:pt idx="545">
                  <c:v>2002.9166666666647</c:v>
                </c:pt>
                <c:pt idx="546">
                  <c:v>2002.9999999999982</c:v>
                </c:pt>
                <c:pt idx="547">
                  <c:v>2003.0833333333314</c:v>
                </c:pt>
                <c:pt idx="548">
                  <c:v>2003.1666666666649</c:v>
                </c:pt>
                <c:pt idx="549">
                  <c:v>2003.2499999999982</c:v>
                </c:pt>
                <c:pt idx="550">
                  <c:v>2003.3333333333314</c:v>
                </c:pt>
                <c:pt idx="551">
                  <c:v>2003.4166666666649</c:v>
                </c:pt>
                <c:pt idx="552">
                  <c:v>2003.4999999999982</c:v>
                </c:pt>
                <c:pt idx="553">
                  <c:v>2003.5833333333314</c:v>
                </c:pt>
                <c:pt idx="554">
                  <c:v>2003.6666666666647</c:v>
                </c:pt>
                <c:pt idx="555">
                  <c:v>2003.7499999999982</c:v>
                </c:pt>
                <c:pt idx="556">
                  <c:v>2003.8333333333314</c:v>
                </c:pt>
                <c:pt idx="557">
                  <c:v>2003.9166666666647</c:v>
                </c:pt>
                <c:pt idx="558">
                  <c:v>2004</c:v>
                </c:pt>
                <c:pt idx="559">
                  <c:v>2004.0833333333321</c:v>
                </c:pt>
                <c:pt idx="560">
                  <c:v>2004.1666666666649</c:v>
                </c:pt>
                <c:pt idx="561">
                  <c:v>2004.249999999998</c:v>
                </c:pt>
                <c:pt idx="562">
                  <c:v>2004.333333333331</c:v>
                </c:pt>
                <c:pt idx="563">
                  <c:v>2004.4166666666649</c:v>
                </c:pt>
                <c:pt idx="564">
                  <c:v>2004.499999999998</c:v>
                </c:pt>
                <c:pt idx="565">
                  <c:v>2004.583333333331</c:v>
                </c:pt>
                <c:pt idx="566">
                  <c:v>2004.6666666666649</c:v>
                </c:pt>
                <c:pt idx="567">
                  <c:v>2004.749999999998</c:v>
                </c:pt>
                <c:pt idx="568">
                  <c:v>2004.833333333331</c:v>
                </c:pt>
                <c:pt idx="569">
                  <c:v>2004.9166666666649</c:v>
                </c:pt>
                <c:pt idx="570">
                  <c:v>2005</c:v>
                </c:pt>
                <c:pt idx="571">
                  <c:v>2005.0833333333321</c:v>
                </c:pt>
                <c:pt idx="572">
                  <c:v>2005.1666666666649</c:v>
                </c:pt>
                <c:pt idx="573">
                  <c:v>2005.249999999998</c:v>
                </c:pt>
                <c:pt idx="574">
                  <c:v>2005.333333333331</c:v>
                </c:pt>
                <c:pt idx="575">
                  <c:v>2005.4166666666649</c:v>
                </c:pt>
                <c:pt idx="576">
                  <c:v>2005.499999999998</c:v>
                </c:pt>
                <c:pt idx="577">
                  <c:v>2005.583333333331</c:v>
                </c:pt>
                <c:pt idx="578">
                  <c:v>2005.6666666666649</c:v>
                </c:pt>
                <c:pt idx="579">
                  <c:v>2005.749999999998</c:v>
                </c:pt>
                <c:pt idx="580">
                  <c:v>2005.833333333331</c:v>
                </c:pt>
                <c:pt idx="581">
                  <c:v>2005.9166666666649</c:v>
                </c:pt>
                <c:pt idx="582">
                  <c:v>2006</c:v>
                </c:pt>
                <c:pt idx="583">
                  <c:v>2006.0833333333301</c:v>
                </c:pt>
                <c:pt idx="584">
                  <c:v>2006.1666666665999</c:v>
                </c:pt>
                <c:pt idx="585">
                  <c:v>2006.25</c:v>
                </c:pt>
                <c:pt idx="586">
                  <c:v>2006.3333333333301</c:v>
                </c:pt>
                <c:pt idx="587">
                  <c:v>2006.4166666666599</c:v>
                </c:pt>
                <c:pt idx="588">
                  <c:v>2006.5</c:v>
                </c:pt>
                <c:pt idx="589">
                  <c:v>2006.5833333333301</c:v>
                </c:pt>
                <c:pt idx="590">
                  <c:v>2006.6666666666599</c:v>
                </c:pt>
                <c:pt idx="591">
                  <c:v>2006.75</c:v>
                </c:pt>
                <c:pt idx="592">
                  <c:v>2006.8333333333301</c:v>
                </c:pt>
                <c:pt idx="593">
                  <c:v>2006.9166666666599</c:v>
                </c:pt>
                <c:pt idx="594">
                  <c:v>2007</c:v>
                </c:pt>
                <c:pt idx="595">
                  <c:v>2007.0833333333301</c:v>
                </c:pt>
                <c:pt idx="596">
                  <c:v>2007.1666666665999</c:v>
                </c:pt>
                <c:pt idx="597">
                  <c:v>2007.25</c:v>
                </c:pt>
                <c:pt idx="598">
                  <c:v>2007.3333333333301</c:v>
                </c:pt>
                <c:pt idx="599">
                  <c:v>2007.4166666666599</c:v>
                </c:pt>
                <c:pt idx="600">
                  <c:v>2007.5</c:v>
                </c:pt>
                <c:pt idx="601">
                  <c:v>2007.5833333333301</c:v>
                </c:pt>
                <c:pt idx="602">
                  <c:v>2007.6666666666599</c:v>
                </c:pt>
                <c:pt idx="603">
                  <c:v>2007.75</c:v>
                </c:pt>
                <c:pt idx="604">
                  <c:v>2007.8333333333301</c:v>
                </c:pt>
                <c:pt idx="605">
                  <c:v>2007.9166666666599</c:v>
                </c:pt>
                <c:pt idx="606">
                  <c:v>2008</c:v>
                </c:pt>
                <c:pt idx="607">
                  <c:v>2008.0833333333301</c:v>
                </c:pt>
                <c:pt idx="608">
                  <c:v>2008.1666666665999</c:v>
                </c:pt>
                <c:pt idx="609">
                  <c:v>2008.25</c:v>
                </c:pt>
                <c:pt idx="610">
                  <c:v>2008.3333333333301</c:v>
                </c:pt>
                <c:pt idx="611">
                  <c:v>2008.4166666666599</c:v>
                </c:pt>
                <c:pt idx="612">
                  <c:v>2008.5</c:v>
                </c:pt>
                <c:pt idx="613">
                  <c:v>2008.5833333333301</c:v>
                </c:pt>
                <c:pt idx="614">
                  <c:v>2008.6666666666599</c:v>
                </c:pt>
                <c:pt idx="615">
                  <c:v>2008.75</c:v>
                </c:pt>
                <c:pt idx="616">
                  <c:v>2008.8333333333301</c:v>
                </c:pt>
                <c:pt idx="617">
                  <c:v>2008.9166666666599</c:v>
                </c:pt>
                <c:pt idx="618">
                  <c:v>2009</c:v>
                </c:pt>
                <c:pt idx="619">
                  <c:v>2009.0833333333301</c:v>
                </c:pt>
                <c:pt idx="620">
                  <c:v>2009.1666666665999</c:v>
                </c:pt>
                <c:pt idx="621">
                  <c:v>2009.25</c:v>
                </c:pt>
                <c:pt idx="622">
                  <c:v>2009.3333333333301</c:v>
                </c:pt>
                <c:pt idx="623">
                  <c:v>2009.4166666666599</c:v>
                </c:pt>
                <c:pt idx="624">
                  <c:v>2009.5</c:v>
                </c:pt>
                <c:pt idx="625">
                  <c:v>2009.5833333333301</c:v>
                </c:pt>
                <c:pt idx="626">
                  <c:v>2009.6666666666599</c:v>
                </c:pt>
                <c:pt idx="627">
                  <c:v>2009.75</c:v>
                </c:pt>
                <c:pt idx="628">
                  <c:v>2009.8333333333301</c:v>
                </c:pt>
                <c:pt idx="629">
                  <c:v>2009.9166666666599</c:v>
                </c:pt>
                <c:pt idx="630">
                  <c:v>2010</c:v>
                </c:pt>
                <c:pt idx="631">
                  <c:v>2010.0833333333301</c:v>
                </c:pt>
                <c:pt idx="632">
                  <c:v>2010.1666666665999</c:v>
                </c:pt>
                <c:pt idx="633">
                  <c:v>2010.25</c:v>
                </c:pt>
                <c:pt idx="634">
                  <c:v>2010.3333333333301</c:v>
                </c:pt>
                <c:pt idx="635">
                  <c:v>2010.4166666666599</c:v>
                </c:pt>
                <c:pt idx="636">
                  <c:v>2010.5</c:v>
                </c:pt>
                <c:pt idx="637">
                  <c:v>2010.5833333333301</c:v>
                </c:pt>
                <c:pt idx="638">
                  <c:v>2010.6666666666599</c:v>
                </c:pt>
                <c:pt idx="639">
                  <c:v>2010.75</c:v>
                </c:pt>
                <c:pt idx="640">
                  <c:v>2010.8333333333301</c:v>
                </c:pt>
                <c:pt idx="641">
                  <c:v>2010.9166666666599</c:v>
                </c:pt>
                <c:pt idx="642">
                  <c:v>2011</c:v>
                </c:pt>
                <c:pt idx="643">
                  <c:v>2011.0833333333301</c:v>
                </c:pt>
                <c:pt idx="644">
                  <c:v>2011.1666666665999</c:v>
                </c:pt>
                <c:pt idx="645">
                  <c:v>2011.25</c:v>
                </c:pt>
                <c:pt idx="646">
                  <c:v>2011.3333333333301</c:v>
                </c:pt>
                <c:pt idx="647">
                  <c:v>2011.4166666666599</c:v>
                </c:pt>
                <c:pt idx="648">
                  <c:v>2011.5</c:v>
                </c:pt>
                <c:pt idx="649">
                  <c:v>2011.5833333333301</c:v>
                </c:pt>
                <c:pt idx="650">
                  <c:v>2011.6666666666599</c:v>
                </c:pt>
                <c:pt idx="651">
                  <c:v>2011.75</c:v>
                </c:pt>
                <c:pt idx="652">
                  <c:v>2011.8333333333301</c:v>
                </c:pt>
                <c:pt idx="653">
                  <c:v>2011.9166666666599</c:v>
                </c:pt>
                <c:pt idx="654">
                  <c:v>2012</c:v>
                </c:pt>
                <c:pt idx="655">
                  <c:v>2012.0833333333301</c:v>
                </c:pt>
                <c:pt idx="656">
                  <c:v>2012.1666666665999</c:v>
                </c:pt>
                <c:pt idx="657">
                  <c:v>2012.25</c:v>
                </c:pt>
                <c:pt idx="658">
                  <c:v>2012.3333333333301</c:v>
                </c:pt>
                <c:pt idx="659">
                  <c:v>2012.4166666666599</c:v>
                </c:pt>
                <c:pt idx="660">
                  <c:v>2012.5</c:v>
                </c:pt>
                <c:pt idx="661">
                  <c:v>2012.5833333333301</c:v>
                </c:pt>
                <c:pt idx="662">
                  <c:v>2012.6666666666599</c:v>
                </c:pt>
                <c:pt idx="663">
                  <c:v>2012.75</c:v>
                </c:pt>
                <c:pt idx="664">
                  <c:v>2012.8333333333301</c:v>
                </c:pt>
                <c:pt idx="665">
                  <c:v>2012.9166666666599</c:v>
                </c:pt>
                <c:pt idx="666">
                  <c:v>2013</c:v>
                </c:pt>
                <c:pt idx="667">
                  <c:v>2013.0833333333301</c:v>
                </c:pt>
                <c:pt idx="668">
                  <c:v>2013.1666666665999</c:v>
                </c:pt>
                <c:pt idx="669">
                  <c:v>2013.25</c:v>
                </c:pt>
                <c:pt idx="670">
                  <c:v>2013.3333333333301</c:v>
                </c:pt>
                <c:pt idx="671">
                  <c:v>2013.4166666666599</c:v>
                </c:pt>
                <c:pt idx="672">
                  <c:v>2013.5</c:v>
                </c:pt>
                <c:pt idx="673">
                  <c:v>2013.5833333333301</c:v>
                </c:pt>
                <c:pt idx="674">
                  <c:v>2013.6666666666599</c:v>
                </c:pt>
                <c:pt idx="675">
                  <c:v>2013.75</c:v>
                </c:pt>
                <c:pt idx="676">
                  <c:v>2013.8333333333301</c:v>
                </c:pt>
                <c:pt idx="677">
                  <c:v>2013.9166666666599</c:v>
                </c:pt>
                <c:pt idx="678">
                  <c:v>2014</c:v>
                </c:pt>
                <c:pt idx="679">
                  <c:v>2014.0833333333301</c:v>
                </c:pt>
                <c:pt idx="680">
                  <c:v>2014.1666666665999</c:v>
                </c:pt>
                <c:pt idx="681">
                  <c:v>2014.25</c:v>
                </c:pt>
                <c:pt idx="682">
                  <c:v>2014.3333333333301</c:v>
                </c:pt>
                <c:pt idx="683">
                  <c:v>2014.4166666666599</c:v>
                </c:pt>
                <c:pt idx="684">
                  <c:v>2014.5</c:v>
                </c:pt>
                <c:pt idx="685">
                  <c:v>2014.5833333333301</c:v>
                </c:pt>
                <c:pt idx="686">
                  <c:v>2014.6666666666599</c:v>
                </c:pt>
                <c:pt idx="687">
                  <c:v>2014.75</c:v>
                </c:pt>
                <c:pt idx="688">
                  <c:v>2014.8333333333301</c:v>
                </c:pt>
                <c:pt idx="689">
                  <c:v>2014.9166666666599</c:v>
                </c:pt>
                <c:pt idx="690">
                  <c:v>2015</c:v>
                </c:pt>
                <c:pt idx="691">
                  <c:v>2015.0833333333301</c:v>
                </c:pt>
                <c:pt idx="692">
                  <c:v>2015.1666666665999</c:v>
                </c:pt>
                <c:pt idx="693">
                  <c:v>2015.25</c:v>
                </c:pt>
                <c:pt idx="694">
                  <c:v>2015.3333333333301</c:v>
                </c:pt>
                <c:pt idx="695">
                  <c:v>2015.4166666666599</c:v>
                </c:pt>
                <c:pt idx="696">
                  <c:v>2015.5</c:v>
                </c:pt>
                <c:pt idx="697">
                  <c:v>2015.5833333333301</c:v>
                </c:pt>
                <c:pt idx="698">
                  <c:v>2015.6666666666599</c:v>
                </c:pt>
                <c:pt idx="699">
                  <c:v>2015.75</c:v>
                </c:pt>
                <c:pt idx="700">
                  <c:v>2015.8333333333301</c:v>
                </c:pt>
                <c:pt idx="701">
                  <c:v>2015.9166666666599</c:v>
                </c:pt>
                <c:pt idx="702">
                  <c:v>2016</c:v>
                </c:pt>
                <c:pt idx="703">
                  <c:v>2016.0833333333301</c:v>
                </c:pt>
                <c:pt idx="704">
                  <c:v>2016.1666666665999</c:v>
                </c:pt>
                <c:pt idx="705">
                  <c:v>2016.25</c:v>
                </c:pt>
                <c:pt idx="706">
                  <c:v>2016.3333333333301</c:v>
                </c:pt>
                <c:pt idx="707">
                  <c:v>2016.4166666666599</c:v>
                </c:pt>
                <c:pt idx="708">
                  <c:v>2016.5</c:v>
                </c:pt>
                <c:pt idx="709">
                  <c:v>2016.5833333333301</c:v>
                </c:pt>
                <c:pt idx="710">
                  <c:v>2016.6666666666599</c:v>
                </c:pt>
                <c:pt idx="711">
                  <c:v>2016.75</c:v>
                </c:pt>
                <c:pt idx="712">
                  <c:v>2016.8333333333301</c:v>
                </c:pt>
                <c:pt idx="713">
                  <c:v>2016.9166666666599</c:v>
                </c:pt>
                <c:pt idx="714">
                  <c:v>2017</c:v>
                </c:pt>
                <c:pt idx="715">
                  <c:v>2017.0833333333301</c:v>
                </c:pt>
                <c:pt idx="716">
                  <c:v>2017.1666666665999</c:v>
                </c:pt>
                <c:pt idx="717">
                  <c:v>2017.25</c:v>
                </c:pt>
                <c:pt idx="718">
                  <c:v>2017.3333333333301</c:v>
                </c:pt>
                <c:pt idx="719">
                  <c:v>2017.4166666666599</c:v>
                </c:pt>
                <c:pt idx="720">
                  <c:v>2017.5</c:v>
                </c:pt>
                <c:pt idx="721">
                  <c:v>2017.5833333333301</c:v>
                </c:pt>
                <c:pt idx="722">
                  <c:v>2017.6666666666599</c:v>
                </c:pt>
                <c:pt idx="723">
                  <c:v>2017.75</c:v>
                </c:pt>
                <c:pt idx="724">
                  <c:v>2017.8333333333301</c:v>
                </c:pt>
                <c:pt idx="725">
                  <c:v>2017.9166666666599</c:v>
                </c:pt>
                <c:pt idx="726">
                  <c:v>2018</c:v>
                </c:pt>
                <c:pt idx="727">
                  <c:v>2018.0833333333301</c:v>
                </c:pt>
                <c:pt idx="728">
                  <c:v>2018.1666666665999</c:v>
                </c:pt>
                <c:pt idx="729">
                  <c:v>2018.25</c:v>
                </c:pt>
                <c:pt idx="730">
                  <c:v>2018.3333333333301</c:v>
                </c:pt>
                <c:pt idx="731">
                  <c:v>2018.4166666666599</c:v>
                </c:pt>
                <c:pt idx="732">
                  <c:v>2018.5</c:v>
                </c:pt>
                <c:pt idx="733">
                  <c:v>2018.5833333333301</c:v>
                </c:pt>
                <c:pt idx="734">
                  <c:v>2018.6666666666599</c:v>
                </c:pt>
                <c:pt idx="735">
                  <c:v>2018.75</c:v>
                </c:pt>
                <c:pt idx="736">
                  <c:v>2018.8333333333301</c:v>
                </c:pt>
                <c:pt idx="737">
                  <c:v>2018.9166666666599</c:v>
                </c:pt>
                <c:pt idx="738">
                  <c:v>2019</c:v>
                </c:pt>
                <c:pt idx="739">
                  <c:v>2019.0833333333301</c:v>
                </c:pt>
                <c:pt idx="740">
                  <c:v>2019.1666666665999</c:v>
                </c:pt>
                <c:pt idx="741">
                  <c:v>2019.25</c:v>
                </c:pt>
                <c:pt idx="742">
                  <c:v>2019.3333333333301</c:v>
                </c:pt>
                <c:pt idx="743">
                  <c:v>2019.4166666666599</c:v>
                </c:pt>
                <c:pt idx="744">
                  <c:v>2019.5</c:v>
                </c:pt>
                <c:pt idx="745">
                  <c:v>2019.5833333333301</c:v>
                </c:pt>
                <c:pt idx="746">
                  <c:v>2019.6666666666599</c:v>
                </c:pt>
                <c:pt idx="747">
                  <c:v>2019.75</c:v>
                </c:pt>
                <c:pt idx="748">
                  <c:v>2019.8333333333301</c:v>
                </c:pt>
                <c:pt idx="749">
                  <c:v>2019.9166666666599</c:v>
                </c:pt>
                <c:pt idx="750">
                  <c:v>2020</c:v>
                </c:pt>
                <c:pt idx="751">
                  <c:v>2020.0833333333301</c:v>
                </c:pt>
                <c:pt idx="752">
                  <c:v>2020.1666666665999</c:v>
                </c:pt>
                <c:pt idx="753">
                  <c:v>2020.25</c:v>
                </c:pt>
                <c:pt idx="754">
                  <c:v>2020.3333333333301</c:v>
                </c:pt>
                <c:pt idx="755">
                  <c:v>2020.4166666666599</c:v>
                </c:pt>
                <c:pt idx="756">
                  <c:v>2020.5</c:v>
                </c:pt>
                <c:pt idx="757">
                  <c:v>2020.5833333333301</c:v>
                </c:pt>
                <c:pt idx="758">
                  <c:v>2020.6666666666599</c:v>
                </c:pt>
                <c:pt idx="759">
                  <c:v>2020.75</c:v>
                </c:pt>
                <c:pt idx="760">
                  <c:v>2020.8333333333301</c:v>
                </c:pt>
                <c:pt idx="761">
                  <c:v>2020.9166666666599</c:v>
                </c:pt>
              </c:numCache>
            </c:numRef>
          </c:xVal>
          <c:yVal>
            <c:numRef>
              <c:f>'Nmax odi  monthly '!$E$5:$E$785</c:f>
              <c:numCache>
                <c:formatCode>\О\с\н\о\в\н\о\й</c:formatCode>
                <c:ptCount val="781"/>
                <c:pt idx="0">
                  <c:v>2.0139999999999998</c:v>
                </c:pt>
                <c:pt idx="1">
                  <c:v>2.1389999999999998</c:v>
                </c:pt>
                <c:pt idx="2">
                  <c:v>1.98</c:v>
                </c:pt>
                <c:pt idx="3">
                  <c:v>1.956</c:v>
                </c:pt>
                <c:pt idx="4">
                  <c:v>2.1379999999999999</c:v>
                </c:pt>
                <c:pt idx="5">
                  <c:v>2.0369999999999999</c:v>
                </c:pt>
                <c:pt idx="7">
                  <c:v>2.2610000000000001</c:v>
                </c:pt>
                <c:pt idx="8">
                  <c:v>2.2370000000000001</c:v>
                </c:pt>
                <c:pt idx="9">
                  <c:v>2.125</c:v>
                </c:pt>
                <c:pt idx="10">
                  <c:v>2.1659999999999999</c:v>
                </c:pt>
                <c:pt idx="11">
                  <c:v>2.226</c:v>
                </c:pt>
                <c:pt idx="12">
                  <c:v>2.12</c:v>
                </c:pt>
                <c:pt idx="13">
                  <c:v>2.1829999999999998</c:v>
                </c:pt>
                <c:pt idx="14">
                  <c:v>2.2120000000000002</c:v>
                </c:pt>
                <c:pt idx="15">
                  <c:v>2.242</c:v>
                </c:pt>
                <c:pt idx="16">
                  <c:v>2.3239999999999998</c:v>
                </c:pt>
                <c:pt idx="17">
                  <c:v>2.298</c:v>
                </c:pt>
                <c:pt idx="18">
                  <c:v>2.2679999999999998</c:v>
                </c:pt>
                <c:pt idx="19">
                  <c:v>2.258</c:v>
                </c:pt>
                <c:pt idx="20">
                  <c:v>2.3170000000000002</c:v>
                </c:pt>
                <c:pt idx="21">
                  <c:v>2.3370000000000002</c:v>
                </c:pt>
                <c:pt idx="22">
                  <c:v>2.1840000000000002</c:v>
                </c:pt>
                <c:pt idx="23">
                  <c:v>2.306</c:v>
                </c:pt>
                <c:pt idx="24">
                  <c:v>2.1139999999999999</c:v>
                </c:pt>
                <c:pt idx="25">
                  <c:v>2.1779999999999999</c:v>
                </c:pt>
                <c:pt idx="26">
                  <c:v>2.2480000000000002</c:v>
                </c:pt>
                <c:pt idx="27">
                  <c:v>2.3879999999999999</c:v>
                </c:pt>
                <c:pt idx="28">
                  <c:v>2.3690000000000002</c:v>
                </c:pt>
                <c:pt idx="29">
                  <c:v>2.3650000000000002</c:v>
                </c:pt>
                <c:pt idx="30">
                  <c:v>2.2690000000000001</c:v>
                </c:pt>
                <c:pt idx="31">
                  <c:v>2.3380000000000001</c:v>
                </c:pt>
                <c:pt idx="32">
                  <c:v>2.3620000000000001</c:v>
                </c:pt>
                <c:pt idx="33">
                  <c:v>2.2959999999999998</c:v>
                </c:pt>
                <c:pt idx="34">
                  <c:v>2.286</c:v>
                </c:pt>
                <c:pt idx="35">
                  <c:v>2.29</c:v>
                </c:pt>
                <c:pt idx="36">
                  <c:v>2.2850000000000001</c:v>
                </c:pt>
                <c:pt idx="37">
                  <c:v>2.431</c:v>
                </c:pt>
                <c:pt idx="38">
                  <c:v>2.347</c:v>
                </c:pt>
                <c:pt idx="39">
                  <c:v>2.4129999999999998</c:v>
                </c:pt>
                <c:pt idx="40">
                  <c:v>2.35</c:v>
                </c:pt>
                <c:pt idx="41">
                  <c:v>2.3660000000000001</c:v>
                </c:pt>
                <c:pt idx="42">
                  <c:v>2.4790000000000001</c:v>
                </c:pt>
                <c:pt idx="43">
                  <c:v>2.5499999999999998</c:v>
                </c:pt>
                <c:pt idx="44">
                  <c:v>2.5720000000000001</c:v>
                </c:pt>
                <c:pt idx="45">
                  <c:v>2.54</c:v>
                </c:pt>
                <c:pt idx="46">
                  <c:v>2.6059999999999999</c:v>
                </c:pt>
                <c:pt idx="47">
                  <c:v>2.6269999999999998</c:v>
                </c:pt>
                <c:pt idx="48">
                  <c:v>2.456</c:v>
                </c:pt>
                <c:pt idx="49">
                  <c:v>2.5339999999999998</c:v>
                </c:pt>
                <c:pt idx="50">
                  <c:v>2.5739999999999998</c:v>
                </c:pt>
                <c:pt idx="51">
                  <c:v>2.657</c:v>
                </c:pt>
                <c:pt idx="52">
                  <c:v>2.7290000000000001</c:v>
                </c:pt>
                <c:pt idx="53">
                  <c:v>2.8679999999999999</c:v>
                </c:pt>
                <c:pt idx="54" formatCode="0.000">
                  <c:v>2.8927300000000002</c:v>
                </c:pt>
                <c:pt idx="55" formatCode="0.000">
                  <c:v>2.8090900000000003</c:v>
                </c:pt>
                <c:pt idx="56" formatCode="0.000">
                  <c:v>2.8394300000000001</c:v>
                </c:pt>
                <c:pt idx="57" formatCode="0.000">
                  <c:v>2.7533300000000001</c:v>
                </c:pt>
                <c:pt idx="58" formatCode="0.000">
                  <c:v>2.8131900000000005</c:v>
                </c:pt>
                <c:pt idx="59" formatCode="0.000">
                  <c:v>2.8213900000000001</c:v>
                </c:pt>
                <c:pt idx="60" formatCode="0.000">
                  <c:v>2.8238500000000002</c:v>
                </c:pt>
                <c:pt idx="61" formatCode="0.000">
                  <c:v>2.8238500000000002</c:v>
                </c:pt>
                <c:pt idx="62" formatCode="0.000">
                  <c:v>2.7672699999999999</c:v>
                </c:pt>
                <c:pt idx="63" formatCode="0.000">
                  <c:v>2.7623500000000005</c:v>
                </c:pt>
                <c:pt idx="64" formatCode="0.000">
                  <c:v>2.82057</c:v>
                </c:pt>
                <c:pt idx="65" formatCode="0.000">
                  <c:v>2.88863</c:v>
                </c:pt>
                <c:pt idx="66" formatCode="0.000">
                  <c:v>3.00753</c:v>
                </c:pt>
                <c:pt idx="67" formatCode="0.000">
                  <c:v>3.0952700000000002</c:v>
                </c:pt>
                <c:pt idx="68" formatCode="0.000">
                  <c:v>3.0419700000000001</c:v>
                </c:pt>
                <c:pt idx="69" formatCode="0.000">
                  <c:v>3.0386899999999999</c:v>
                </c:pt>
                <c:pt idx="70" formatCode="0.000">
                  <c:v>2.9689899999999998</c:v>
                </c:pt>
                <c:pt idx="71" formatCode="0.000">
                  <c:v>2.99031</c:v>
                </c:pt>
                <c:pt idx="72" formatCode="0.000">
                  <c:v>2.9632500000000004</c:v>
                </c:pt>
                <c:pt idx="73" formatCode="0.000">
                  <c:v>2.9320900000000005</c:v>
                </c:pt>
                <c:pt idx="74" formatCode="0.000">
                  <c:v>2.8591100000000003</c:v>
                </c:pt>
                <c:pt idx="75" formatCode="0.000">
                  <c:v>2.9329100000000006</c:v>
                </c:pt>
                <c:pt idx="76" formatCode="0.000">
                  <c:v>3.0017900000000006</c:v>
                </c:pt>
                <c:pt idx="77" formatCode="0.000">
                  <c:v>3.0550899999999999</c:v>
                </c:pt>
                <c:pt idx="78">
                  <c:v>3.1459999999999999</c:v>
                </c:pt>
                <c:pt idx="79">
                  <c:v>3.1230000000000002</c:v>
                </c:pt>
                <c:pt idx="80">
                  <c:v>3.1240000000000001</c:v>
                </c:pt>
                <c:pt idx="81">
                  <c:v>3.1379999999999999</c:v>
                </c:pt>
                <c:pt idx="82">
                  <c:v>3.1720000000000002</c:v>
                </c:pt>
                <c:pt idx="83">
                  <c:v>3.218</c:v>
                </c:pt>
                <c:pt idx="84">
                  <c:v>3.24</c:v>
                </c:pt>
                <c:pt idx="85">
                  <c:v>3.22</c:v>
                </c:pt>
                <c:pt idx="86">
                  <c:v>3.24</c:v>
                </c:pt>
                <c:pt idx="87">
                  <c:v>3.26</c:v>
                </c:pt>
                <c:pt idx="88">
                  <c:v>3.24</c:v>
                </c:pt>
                <c:pt idx="89">
                  <c:v>3.33</c:v>
                </c:pt>
                <c:pt idx="90">
                  <c:v>3.367</c:v>
                </c:pt>
                <c:pt idx="91">
                  <c:v>3.3620000000000001</c:v>
                </c:pt>
                <c:pt idx="92">
                  <c:v>3.3769999999999998</c:v>
                </c:pt>
                <c:pt idx="93">
                  <c:v>3.4449999999999998</c:v>
                </c:pt>
                <c:pt idx="94">
                  <c:v>3.4740000000000002</c:v>
                </c:pt>
                <c:pt idx="95">
                  <c:v>3.4089999999999998</c:v>
                </c:pt>
                <c:pt idx="96">
                  <c:v>3.3559999999999999</c:v>
                </c:pt>
                <c:pt idx="97">
                  <c:v>3.3359999999999999</c:v>
                </c:pt>
                <c:pt idx="98">
                  <c:v>3.343</c:v>
                </c:pt>
                <c:pt idx="99">
                  <c:v>3.3759999999999999</c:v>
                </c:pt>
                <c:pt idx="100">
                  <c:v>3.4380000000000002</c:v>
                </c:pt>
                <c:pt idx="101">
                  <c:v>3.4289999999999998</c:v>
                </c:pt>
                <c:pt idx="102">
                  <c:v>3.3610000000000002</c:v>
                </c:pt>
                <c:pt idx="103">
                  <c:v>3.3530000000000002</c:v>
                </c:pt>
                <c:pt idx="104">
                  <c:v>3.2989999999999999</c:v>
                </c:pt>
                <c:pt idx="105">
                  <c:v>3.2360000000000002</c:v>
                </c:pt>
                <c:pt idx="106">
                  <c:v>3.2719999999999998</c:v>
                </c:pt>
                <c:pt idx="107">
                  <c:v>3.1989999999999998</c:v>
                </c:pt>
                <c:pt idx="108">
                  <c:v>3.1480000000000001</c:v>
                </c:pt>
                <c:pt idx="109">
                  <c:v>3.1509999999999998</c:v>
                </c:pt>
                <c:pt idx="110">
                  <c:v>2.9009999999999998</c:v>
                </c:pt>
                <c:pt idx="111">
                  <c:v>3.0009999999999999</c:v>
                </c:pt>
                <c:pt idx="112">
                  <c:v>3.0310000000000001</c:v>
                </c:pt>
                <c:pt idx="113">
                  <c:v>2.9860000000000002</c:v>
                </c:pt>
                <c:pt idx="114">
                  <c:v>2.9220000000000002</c:v>
                </c:pt>
                <c:pt idx="115">
                  <c:v>2.8359999999999999</c:v>
                </c:pt>
                <c:pt idx="116">
                  <c:v>2.927</c:v>
                </c:pt>
                <c:pt idx="117">
                  <c:v>2.9220000000000002</c:v>
                </c:pt>
                <c:pt idx="118">
                  <c:v>2.819</c:v>
                </c:pt>
                <c:pt idx="119">
                  <c:v>2.802</c:v>
                </c:pt>
                <c:pt idx="120">
                  <c:v>2.8490000000000002</c:v>
                </c:pt>
                <c:pt idx="121">
                  <c:v>2.8079999999999998</c:v>
                </c:pt>
                <c:pt idx="122">
                  <c:v>2.8069999999999999</c:v>
                </c:pt>
                <c:pt idx="123">
                  <c:v>2.8769999999999998</c:v>
                </c:pt>
                <c:pt idx="124">
                  <c:v>2.7890000000000001</c:v>
                </c:pt>
                <c:pt idx="125">
                  <c:v>2.782</c:v>
                </c:pt>
                <c:pt idx="126">
                  <c:v>2.8090000000000002</c:v>
                </c:pt>
                <c:pt idx="127">
                  <c:v>2.8079999999999998</c:v>
                </c:pt>
                <c:pt idx="128">
                  <c:v>2.7690000000000001</c:v>
                </c:pt>
                <c:pt idx="129">
                  <c:v>2.778</c:v>
                </c:pt>
                <c:pt idx="130">
                  <c:v>2.7050000000000001</c:v>
                </c:pt>
                <c:pt idx="131">
                  <c:v>2.6280000000000001</c:v>
                </c:pt>
                <c:pt idx="132">
                  <c:v>2.6240000000000001</c:v>
                </c:pt>
                <c:pt idx="133">
                  <c:v>2.65</c:v>
                </c:pt>
                <c:pt idx="134">
                  <c:v>2.59</c:v>
                </c:pt>
                <c:pt idx="135">
                  <c:v>2.48</c:v>
                </c:pt>
                <c:pt idx="136">
                  <c:v>2.37</c:v>
                </c:pt>
                <c:pt idx="137">
                  <c:v>2.4500000000000002</c:v>
                </c:pt>
                <c:pt idx="138">
                  <c:v>2.5659999999999998</c:v>
                </c:pt>
                <c:pt idx="139">
                  <c:v>2.52</c:v>
                </c:pt>
                <c:pt idx="140">
                  <c:v>2.4929999999999999</c:v>
                </c:pt>
                <c:pt idx="141">
                  <c:v>2.4860000000000002</c:v>
                </c:pt>
                <c:pt idx="142">
                  <c:v>2.399</c:v>
                </c:pt>
                <c:pt idx="143">
                  <c:v>2.3340000000000001</c:v>
                </c:pt>
                <c:pt idx="144">
                  <c:v>2.3239999999999998</c:v>
                </c:pt>
                <c:pt idx="145">
                  <c:v>2.3570000000000002</c:v>
                </c:pt>
                <c:pt idx="146">
                  <c:v>2.419</c:v>
                </c:pt>
                <c:pt idx="147">
                  <c:v>2.4060000000000001</c:v>
                </c:pt>
                <c:pt idx="148">
                  <c:v>2.427</c:v>
                </c:pt>
                <c:pt idx="149">
                  <c:v>2.395</c:v>
                </c:pt>
                <c:pt idx="150">
                  <c:v>2.3969999999999998</c:v>
                </c:pt>
                <c:pt idx="151">
                  <c:v>2.427</c:v>
                </c:pt>
                <c:pt idx="152">
                  <c:v>2.411</c:v>
                </c:pt>
                <c:pt idx="153">
                  <c:v>2.3570000000000002</c:v>
                </c:pt>
                <c:pt idx="154">
                  <c:v>2.3460000000000001</c:v>
                </c:pt>
                <c:pt idx="155">
                  <c:v>2.2770000000000001</c:v>
                </c:pt>
                <c:pt idx="156">
                  <c:v>2.23</c:v>
                </c:pt>
                <c:pt idx="157">
                  <c:v>2.282</c:v>
                </c:pt>
                <c:pt idx="158">
                  <c:v>2.355</c:v>
                </c:pt>
                <c:pt idx="159">
                  <c:v>2.4009999999999998</c:v>
                </c:pt>
                <c:pt idx="160">
                  <c:v>2.3460000000000001</c:v>
                </c:pt>
                <c:pt idx="161">
                  <c:v>2.4180000000000001</c:v>
                </c:pt>
                <c:pt idx="162">
                  <c:v>2.4390000000000001</c:v>
                </c:pt>
                <c:pt idx="163">
                  <c:v>2.5510000000000002</c:v>
                </c:pt>
                <c:pt idx="164">
                  <c:v>2.5529999999999999</c:v>
                </c:pt>
                <c:pt idx="165">
                  <c:v>2.6070000000000002</c:v>
                </c:pt>
                <c:pt idx="166">
                  <c:v>2.633</c:v>
                </c:pt>
                <c:pt idx="167">
                  <c:v>2.7189999999999999</c:v>
                </c:pt>
                <c:pt idx="168">
                  <c:v>2.758</c:v>
                </c:pt>
                <c:pt idx="169">
                  <c:v>2.82</c:v>
                </c:pt>
                <c:pt idx="170">
                  <c:v>2.79</c:v>
                </c:pt>
                <c:pt idx="171">
                  <c:v>2.8540000000000001</c:v>
                </c:pt>
                <c:pt idx="172">
                  <c:v>2.899</c:v>
                </c:pt>
                <c:pt idx="173">
                  <c:v>2.903</c:v>
                </c:pt>
                <c:pt idx="174">
                  <c:v>2.9510000000000001</c:v>
                </c:pt>
                <c:pt idx="175">
                  <c:v>3.0289999999999999</c:v>
                </c:pt>
                <c:pt idx="176">
                  <c:v>3.125</c:v>
                </c:pt>
                <c:pt idx="177">
                  <c:v>3.2149999999999999</c:v>
                </c:pt>
                <c:pt idx="178">
                  <c:v>3.2069999999999999</c:v>
                </c:pt>
                <c:pt idx="179">
                  <c:v>3.048</c:v>
                </c:pt>
                <c:pt idx="180">
                  <c:v>3.1219999999999999</c:v>
                </c:pt>
                <c:pt idx="181">
                  <c:v>2.8260000000000001</c:v>
                </c:pt>
                <c:pt idx="182">
                  <c:v>3.0539999999999998</c:v>
                </c:pt>
                <c:pt idx="183">
                  <c:v>3.1040000000000001</c:v>
                </c:pt>
                <c:pt idx="184">
                  <c:v>3.1389999999999998</c:v>
                </c:pt>
                <c:pt idx="185">
                  <c:v>3.1789999999999998</c:v>
                </c:pt>
                <c:pt idx="186">
                  <c:v>3.1960000000000002</c:v>
                </c:pt>
                <c:pt idx="187">
                  <c:v>3.1709999999999998</c:v>
                </c:pt>
                <c:pt idx="188">
                  <c:v>3.13</c:v>
                </c:pt>
                <c:pt idx="189">
                  <c:v>2.95</c:v>
                </c:pt>
                <c:pt idx="190">
                  <c:v>2.8479999999999999</c:v>
                </c:pt>
                <c:pt idx="191">
                  <c:v>3.0070000000000001</c:v>
                </c:pt>
                <c:pt idx="192">
                  <c:v>3.0830000000000002</c:v>
                </c:pt>
                <c:pt idx="193">
                  <c:v>3.1040000000000001</c:v>
                </c:pt>
                <c:pt idx="194">
                  <c:v>3.1739999999999999</c:v>
                </c:pt>
                <c:pt idx="195">
                  <c:v>3.1989999999999998</c:v>
                </c:pt>
                <c:pt idx="196">
                  <c:v>3.2519999999999998</c:v>
                </c:pt>
                <c:pt idx="197">
                  <c:v>3.2469999999999999</c:v>
                </c:pt>
                <c:pt idx="198">
                  <c:v>3.286</c:v>
                </c:pt>
                <c:pt idx="199">
                  <c:v>3.2719999999999998</c:v>
                </c:pt>
                <c:pt idx="200">
                  <c:v>3.214</c:v>
                </c:pt>
                <c:pt idx="201">
                  <c:v>3.1850000000000001</c:v>
                </c:pt>
                <c:pt idx="202">
                  <c:v>3.0760000000000001</c:v>
                </c:pt>
                <c:pt idx="203">
                  <c:v>3.028</c:v>
                </c:pt>
                <c:pt idx="204">
                  <c:v>2.899</c:v>
                </c:pt>
                <c:pt idx="205">
                  <c:v>2.9790000000000001</c:v>
                </c:pt>
                <c:pt idx="206">
                  <c:v>2.9780000000000002</c:v>
                </c:pt>
                <c:pt idx="207">
                  <c:v>2.9049999999999998</c:v>
                </c:pt>
                <c:pt idx="208">
                  <c:v>2.8919999999999999</c:v>
                </c:pt>
                <c:pt idx="209">
                  <c:v>3.0190000000000001</c:v>
                </c:pt>
                <c:pt idx="210">
                  <c:v>3.0430000000000001</c:v>
                </c:pt>
                <c:pt idx="211">
                  <c:v>3.1120000000000001</c:v>
                </c:pt>
                <c:pt idx="212">
                  <c:v>3.1619999999999999</c:v>
                </c:pt>
                <c:pt idx="213">
                  <c:v>3.2309999999999999</c:v>
                </c:pt>
                <c:pt idx="214">
                  <c:v>3.2650000000000001</c:v>
                </c:pt>
                <c:pt idx="215">
                  <c:v>3.31</c:v>
                </c:pt>
                <c:pt idx="216">
                  <c:v>3.3130000000000002</c:v>
                </c:pt>
                <c:pt idx="217">
                  <c:v>3.2970000000000002</c:v>
                </c:pt>
                <c:pt idx="218">
                  <c:v>3.3159999999999998</c:v>
                </c:pt>
                <c:pt idx="219">
                  <c:v>3.2690000000000001</c:v>
                </c:pt>
                <c:pt idx="220">
                  <c:v>3.2120000000000002</c:v>
                </c:pt>
                <c:pt idx="221">
                  <c:v>3.2269999999999999</c:v>
                </c:pt>
                <c:pt idx="222">
                  <c:v>3.2320000000000002</c:v>
                </c:pt>
                <c:pt idx="223">
                  <c:v>3.222</c:v>
                </c:pt>
                <c:pt idx="224">
                  <c:v>3.2639999999999998</c:v>
                </c:pt>
                <c:pt idx="225">
                  <c:v>3.1379999999999999</c:v>
                </c:pt>
                <c:pt idx="226">
                  <c:v>3.2269999999999999</c:v>
                </c:pt>
                <c:pt idx="227">
                  <c:v>3.2709999999999999</c:v>
                </c:pt>
                <c:pt idx="228">
                  <c:v>3.319</c:v>
                </c:pt>
                <c:pt idx="229">
                  <c:v>3.3730000000000002</c:v>
                </c:pt>
                <c:pt idx="230">
                  <c:v>3.3820000000000001</c:v>
                </c:pt>
                <c:pt idx="231">
                  <c:v>3.3759999999999999</c:v>
                </c:pt>
                <c:pt idx="232">
                  <c:v>3.3730000000000002</c:v>
                </c:pt>
                <c:pt idx="233">
                  <c:v>3.351</c:v>
                </c:pt>
                <c:pt idx="234">
                  <c:v>3.3490000000000002</c:v>
                </c:pt>
                <c:pt idx="235">
                  <c:v>3.3330000000000002</c:v>
                </c:pt>
                <c:pt idx="236">
                  <c:v>3.3330000000000002</c:v>
                </c:pt>
                <c:pt idx="237">
                  <c:v>3.3439999999999999</c:v>
                </c:pt>
                <c:pt idx="238">
                  <c:v>3.383</c:v>
                </c:pt>
                <c:pt idx="239">
                  <c:v>3.3250000000000002</c:v>
                </c:pt>
                <c:pt idx="240">
                  <c:v>3.242</c:v>
                </c:pt>
                <c:pt idx="241">
                  <c:v>3.2519999999999998</c:v>
                </c:pt>
                <c:pt idx="242">
                  <c:v>3.22</c:v>
                </c:pt>
                <c:pt idx="243">
                  <c:v>3.2349999999999999</c:v>
                </c:pt>
                <c:pt idx="244">
                  <c:v>3.3109999999999999</c:v>
                </c:pt>
                <c:pt idx="245">
                  <c:v>3.2810000000000001</c:v>
                </c:pt>
                <c:pt idx="246">
                  <c:v>3.2240000000000002</c:v>
                </c:pt>
                <c:pt idx="247">
                  <c:v>3.12</c:v>
                </c:pt>
                <c:pt idx="248">
                  <c:v>3.085</c:v>
                </c:pt>
                <c:pt idx="249">
                  <c:v>3.0059999999999998</c:v>
                </c:pt>
                <c:pt idx="250">
                  <c:v>2.8530000000000002</c:v>
                </c:pt>
                <c:pt idx="251">
                  <c:v>2.9830000000000001</c:v>
                </c:pt>
                <c:pt idx="252">
                  <c:v>2.97</c:v>
                </c:pt>
                <c:pt idx="253">
                  <c:v>3.085</c:v>
                </c:pt>
                <c:pt idx="254">
                  <c:v>3.1269999999999998</c:v>
                </c:pt>
                <c:pt idx="255">
                  <c:v>3.0070000000000001</c:v>
                </c:pt>
                <c:pt idx="256">
                  <c:v>3.0369999999999999</c:v>
                </c:pt>
                <c:pt idx="257">
                  <c:v>3.0750000000000002</c:v>
                </c:pt>
                <c:pt idx="258">
                  <c:v>2.9780000000000002</c:v>
                </c:pt>
                <c:pt idx="259">
                  <c:v>2.9470000000000001</c:v>
                </c:pt>
                <c:pt idx="260">
                  <c:v>2.8719999999999999</c:v>
                </c:pt>
                <c:pt idx="261">
                  <c:v>2.72</c:v>
                </c:pt>
                <c:pt idx="262">
                  <c:v>2.754</c:v>
                </c:pt>
                <c:pt idx="263">
                  <c:v>2.6120000000000001</c:v>
                </c:pt>
                <c:pt idx="264">
                  <c:v>2.5790000000000002</c:v>
                </c:pt>
                <c:pt idx="265">
                  <c:v>2.4740000000000002</c:v>
                </c:pt>
                <c:pt idx="266">
                  <c:v>2.452</c:v>
                </c:pt>
                <c:pt idx="267">
                  <c:v>2.4990000000000001</c:v>
                </c:pt>
                <c:pt idx="268">
                  <c:v>2.5139999999999998</c:v>
                </c:pt>
                <c:pt idx="269">
                  <c:v>2.6040000000000001</c:v>
                </c:pt>
                <c:pt idx="270">
                  <c:v>2.5659999999999998</c:v>
                </c:pt>
                <c:pt idx="271">
                  <c:v>2.5219999999999998</c:v>
                </c:pt>
                <c:pt idx="272">
                  <c:v>2.5880000000000001</c:v>
                </c:pt>
                <c:pt idx="273">
                  <c:v>2.5259999999999998</c:v>
                </c:pt>
                <c:pt idx="274">
                  <c:v>2.5190000000000001</c:v>
                </c:pt>
                <c:pt idx="275">
                  <c:v>2.3730000000000002</c:v>
                </c:pt>
                <c:pt idx="276">
                  <c:v>2.3239999999999998</c:v>
                </c:pt>
                <c:pt idx="277">
                  <c:v>2.335</c:v>
                </c:pt>
                <c:pt idx="278">
                  <c:v>2.347</c:v>
                </c:pt>
                <c:pt idx="279">
                  <c:v>2.2480000000000002</c:v>
                </c:pt>
                <c:pt idx="280">
                  <c:v>2.165</c:v>
                </c:pt>
                <c:pt idx="281">
                  <c:v>2.1880000000000002</c:v>
                </c:pt>
                <c:pt idx="282">
                  <c:v>2.2999999999999998</c:v>
                </c:pt>
                <c:pt idx="283">
                  <c:v>2.2360000000000002</c:v>
                </c:pt>
                <c:pt idx="284">
                  <c:v>2.2290000000000001</c:v>
                </c:pt>
                <c:pt idx="285">
                  <c:v>2.1989999999999998</c:v>
                </c:pt>
                <c:pt idx="286">
                  <c:v>2.1619999999999999</c:v>
                </c:pt>
                <c:pt idx="287">
                  <c:v>2.282</c:v>
                </c:pt>
                <c:pt idx="288">
                  <c:v>2.302</c:v>
                </c:pt>
                <c:pt idx="289">
                  <c:v>2.2949999999999999</c:v>
                </c:pt>
                <c:pt idx="290">
                  <c:v>2.3759999999999999</c:v>
                </c:pt>
                <c:pt idx="291">
                  <c:v>2.2570000000000001</c:v>
                </c:pt>
                <c:pt idx="292">
                  <c:v>2.2759999999999998</c:v>
                </c:pt>
                <c:pt idx="293">
                  <c:v>2.3519999999999999</c:v>
                </c:pt>
                <c:pt idx="294">
                  <c:v>2.4260000000000002</c:v>
                </c:pt>
                <c:pt idx="295">
                  <c:v>2.2839999999999998</c:v>
                </c:pt>
                <c:pt idx="296">
                  <c:v>2.419</c:v>
                </c:pt>
                <c:pt idx="297">
                  <c:v>2.492</c:v>
                </c:pt>
                <c:pt idx="298">
                  <c:v>2.5470000000000002</c:v>
                </c:pt>
                <c:pt idx="299">
                  <c:v>2.3639999999999999</c:v>
                </c:pt>
                <c:pt idx="300">
                  <c:v>2.1160000000000001</c:v>
                </c:pt>
                <c:pt idx="301">
                  <c:v>2.1840000000000002</c:v>
                </c:pt>
                <c:pt idx="302">
                  <c:v>2.093</c:v>
                </c:pt>
                <c:pt idx="303">
                  <c:v>2.1019999999999999</c:v>
                </c:pt>
                <c:pt idx="304">
                  <c:v>2.1240000000000001</c:v>
                </c:pt>
                <c:pt idx="305">
                  <c:v>2.0750000000000002</c:v>
                </c:pt>
                <c:pt idx="306">
                  <c:v>2.161</c:v>
                </c:pt>
                <c:pt idx="307">
                  <c:v>2.258</c:v>
                </c:pt>
                <c:pt idx="308">
                  <c:v>2.331</c:v>
                </c:pt>
                <c:pt idx="309">
                  <c:v>2.3730000000000002</c:v>
                </c:pt>
                <c:pt idx="310">
                  <c:v>2.2599999999999998</c:v>
                </c:pt>
                <c:pt idx="311">
                  <c:v>2.3370000000000002</c:v>
                </c:pt>
                <c:pt idx="312">
                  <c:v>2.41</c:v>
                </c:pt>
                <c:pt idx="313">
                  <c:v>2.4529999999999998</c:v>
                </c:pt>
                <c:pt idx="314">
                  <c:v>2.5089999999999999</c:v>
                </c:pt>
                <c:pt idx="315">
                  <c:v>2.5329999999999999</c:v>
                </c:pt>
                <c:pt idx="316">
                  <c:v>2.5510000000000002</c:v>
                </c:pt>
                <c:pt idx="317">
                  <c:v>2.5449999999999999</c:v>
                </c:pt>
                <c:pt idx="318">
                  <c:v>2.6059999999999999</c:v>
                </c:pt>
                <c:pt idx="319">
                  <c:v>2.577</c:v>
                </c:pt>
                <c:pt idx="320">
                  <c:v>2.4580000000000002</c:v>
                </c:pt>
                <c:pt idx="321">
                  <c:v>2.452</c:v>
                </c:pt>
                <c:pt idx="322">
                  <c:v>2.363</c:v>
                </c:pt>
                <c:pt idx="323">
                  <c:v>2.4500000000000002</c:v>
                </c:pt>
                <c:pt idx="324">
                  <c:v>2.4790000000000001</c:v>
                </c:pt>
                <c:pt idx="325">
                  <c:v>2.5659999999999998</c:v>
                </c:pt>
                <c:pt idx="326">
                  <c:v>2.6150000000000002</c:v>
                </c:pt>
                <c:pt idx="327">
                  <c:v>2.6139999999999999</c:v>
                </c:pt>
                <c:pt idx="328">
                  <c:v>2.5960000000000001</c:v>
                </c:pt>
                <c:pt idx="329">
                  <c:v>2.605</c:v>
                </c:pt>
                <c:pt idx="330">
                  <c:v>2.6349999999999998</c:v>
                </c:pt>
                <c:pt idx="331">
                  <c:v>2.694</c:v>
                </c:pt>
                <c:pt idx="332">
                  <c:v>2.7170000000000001</c:v>
                </c:pt>
                <c:pt idx="333">
                  <c:v>2.7509999999999999</c:v>
                </c:pt>
                <c:pt idx="334">
                  <c:v>2.758</c:v>
                </c:pt>
                <c:pt idx="335">
                  <c:v>2.8039999999999998</c:v>
                </c:pt>
                <c:pt idx="336">
                  <c:v>2.8029999999999999</c:v>
                </c:pt>
                <c:pt idx="337">
                  <c:v>2.82</c:v>
                </c:pt>
                <c:pt idx="338">
                  <c:v>2.9359999999999999</c:v>
                </c:pt>
                <c:pt idx="339">
                  <c:v>2.907</c:v>
                </c:pt>
                <c:pt idx="340">
                  <c:v>2.9350000000000001</c:v>
                </c:pt>
                <c:pt idx="341">
                  <c:v>2.9790000000000001</c:v>
                </c:pt>
                <c:pt idx="342">
                  <c:v>2.9649999999999999</c:v>
                </c:pt>
                <c:pt idx="343">
                  <c:v>2.8439999999999999</c:v>
                </c:pt>
                <c:pt idx="344">
                  <c:v>2.9260000000000002</c:v>
                </c:pt>
                <c:pt idx="345">
                  <c:v>3.0190000000000001</c:v>
                </c:pt>
                <c:pt idx="346">
                  <c:v>3.0630000000000002</c:v>
                </c:pt>
                <c:pt idx="347">
                  <c:v>3.1379999999999999</c:v>
                </c:pt>
                <c:pt idx="348">
                  <c:v>3.1150000000000002</c:v>
                </c:pt>
                <c:pt idx="349">
                  <c:v>3.1269999999999998</c:v>
                </c:pt>
                <c:pt idx="350">
                  <c:v>3.14</c:v>
                </c:pt>
                <c:pt idx="351">
                  <c:v>3.1739999999999999</c:v>
                </c:pt>
                <c:pt idx="352">
                  <c:v>3.0920000000000001</c:v>
                </c:pt>
                <c:pt idx="353">
                  <c:v>3.157</c:v>
                </c:pt>
                <c:pt idx="354">
                  <c:v>3.2570000000000001</c:v>
                </c:pt>
                <c:pt idx="355">
                  <c:v>3.3460000000000001</c:v>
                </c:pt>
                <c:pt idx="356">
                  <c:v>3.3420000000000001</c:v>
                </c:pt>
                <c:pt idx="357">
                  <c:v>3.3260000000000001</c:v>
                </c:pt>
                <c:pt idx="358">
                  <c:v>3.2850000000000001</c:v>
                </c:pt>
                <c:pt idx="359">
                  <c:v>3.2069999999999999</c:v>
                </c:pt>
                <c:pt idx="360">
                  <c:v>3.1419999999999999</c:v>
                </c:pt>
                <c:pt idx="361">
                  <c:v>3.0920000000000001</c:v>
                </c:pt>
                <c:pt idx="362">
                  <c:v>3.02</c:v>
                </c:pt>
                <c:pt idx="363">
                  <c:v>3.024</c:v>
                </c:pt>
                <c:pt idx="364">
                  <c:v>2.992</c:v>
                </c:pt>
                <c:pt idx="365">
                  <c:v>2.9670000000000001</c:v>
                </c:pt>
                <c:pt idx="366">
                  <c:v>2.8090000000000002</c:v>
                </c:pt>
                <c:pt idx="367">
                  <c:v>2.8490000000000002</c:v>
                </c:pt>
                <c:pt idx="368">
                  <c:v>2.8450000000000002</c:v>
                </c:pt>
                <c:pt idx="369">
                  <c:v>2.8359999999999999</c:v>
                </c:pt>
                <c:pt idx="370">
                  <c:v>2.85</c:v>
                </c:pt>
                <c:pt idx="371">
                  <c:v>2.851</c:v>
                </c:pt>
                <c:pt idx="372">
                  <c:v>2.754</c:v>
                </c:pt>
                <c:pt idx="373">
                  <c:v>2.7389999999999999</c:v>
                </c:pt>
                <c:pt idx="374">
                  <c:v>2.718</c:v>
                </c:pt>
                <c:pt idx="375">
                  <c:v>2.661</c:v>
                </c:pt>
                <c:pt idx="376">
                  <c:v>2.653</c:v>
                </c:pt>
                <c:pt idx="377">
                  <c:v>2.544</c:v>
                </c:pt>
                <c:pt idx="378">
                  <c:v>2.4489999999999998</c:v>
                </c:pt>
                <c:pt idx="379">
                  <c:v>2.4390000000000001</c:v>
                </c:pt>
                <c:pt idx="380">
                  <c:v>2.1880000000000002</c:v>
                </c:pt>
                <c:pt idx="381">
                  <c:v>2.2240000000000002</c:v>
                </c:pt>
                <c:pt idx="382">
                  <c:v>2.1429999999999998</c:v>
                </c:pt>
                <c:pt idx="383">
                  <c:v>2.1259999999999999</c:v>
                </c:pt>
                <c:pt idx="384">
                  <c:v>2.2250000000000001</c:v>
                </c:pt>
                <c:pt idx="385">
                  <c:v>2.1640000000000001</c:v>
                </c:pt>
                <c:pt idx="386">
                  <c:v>2.0179999999999998</c:v>
                </c:pt>
                <c:pt idx="387">
                  <c:v>2.0089999999999999</c:v>
                </c:pt>
                <c:pt idx="388">
                  <c:v>1.9039999999999999</c:v>
                </c:pt>
                <c:pt idx="389">
                  <c:v>1.95</c:v>
                </c:pt>
                <c:pt idx="390">
                  <c:v>2.028</c:v>
                </c:pt>
                <c:pt idx="391">
                  <c:v>2.08</c:v>
                </c:pt>
                <c:pt idx="392">
                  <c:v>2.0089999999999999</c:v>
                </c:pt>
                <c:pt idx="393">
                  <c:v>1.9470000000000001</c:v>
                </c:pt>
                <c:pt idx="394">
                  <c:v>1.913</c:v>
                </c:pt>
                <c:pt idx="395">
                  <c:v>1.8360000000000001</c:v>
                </c:pt>
                <c:pt idx="396">
                  <c:v>1.9670000000000001</c:v>
                </c:pt>
                <c:pt idx="397">
                  <c:v>1.9039999999999999</c:v>
                </c:pt>
                <c:pt idx="398">
                  <c:v>1.9870000000000001</c:v>
                </c:pt>
                <c:pt idx="399">
                  <c:v>2.0230000000000001</c:v>
                </c:pt>
                <c:pt idx="400">
                  <c:v>2.0830000000000002</c:v>
                </c:pt>
                <c:pt idx="401">
                  <c:v>2.1190000000000002</c:v>
                </c:pt>
                <c:pt idx="402">
                  <c:v>2.2120000000000002</c:v>
                </c:pt>
                <c:pt idx="403">
                  <c:v>2.2040000000000002</c:v>
                </c:pt>
                <c:pt idx="404">
                  <c:v>2.036</c:v>
                </c:pt>
                <c:pt idx="405">
                  <c:v>2.036</c:v>
                </c:pt>
                <c:pt idx="406">
                  <c:v>2.117</c:v>
                </c:pt>
                <c:pt idx="407">
                  <c:v>1.748</c:v>
                </c:pt>
                <c:pt idx="408">
                  <c:v>1.782</c:v>
                </c:pt>
                <c:pt idx="409">
                  <c:v>1.895</c:v>
                </c:pt>
                <c:pt idx="410">
                  <c:v>2.0379999999999998</c:v>
                </c:pt>
                <c:pt idx="412">
                  <c:v>2.16</c:v>
                </c:pt>
                <c:pt idx="413">
                  <c:v>2.2589999999999999</c:v>
                </c:pt>
                <c:pt idx="414">
                  <c:v>2.2799999999999998</c:v>
                </c:pt>
                <c:pt idx="415">
                  <c:v>2.2599999999999998</c:v>
                </c:pt>
                <c:pt idx="416">
                  <c:v>2.3069999999999999</c:v>
                </c:pt>
                <c:pt idx="417">
                  <c:v>2.4369999999999998</c:v>
                </c:pt>
                <c:pt idx="418">
                  <c:v>2.444</c:v>
                </c:pt>
                <c:pt idx="419">
                  <c:v>2.4980000000000002</c:v>
                </c:pt>
                <c:pt idx="420">
                  <c:v>2.4860000000000002</c:v>
                </c:pt>
                <c:pt idx="421">
                  <c:v>2.601</c:v>
                </c:pt>
                <c:pt idx="422">
                  <c:v>2.54</c:v>
                </c:pt>
                <c:pt idx="423">
                  <c:v>2.7810000000000001</c:v>
                </c:pt>
                <c:pt idx="424">
                  <c:v>2.6110000000000002</c:v>
                </c:pt>
                <c:pt idx="425">
                  <c:v>2.8290000000000002</c:v>
                </c:pt>
                <c:pt idx="426">
                  <c:v>2.88</c:v>
                </c:pt>
                <c:pt idx="427">
                  <c:v>2.8149999999999999</c:v>
                </c:pt>
                <c:pt idx="428">
                  <c:v>2.7589999999999999</c:v>
                </c:pt>
                <c:pt idx="429">
                  <c:v>2.83</c:v>
                </c:pt>
                <c:pt idx="430">
                  <c:v>2.9079999999999999</c:v>
                </c:pt>
                <c:pt idx="431">
                  <c:v>2.8660000000000001</c:v>
                </c:pt>
                <c:pt idx="432">
                  <c:v>2.903</c:v>
                </c:pt>
                <c:pt idx="433">
                  <c:v>2.8780000000000001</c:v>
                </c:pt>
                <c:pt idx="434">
                  <c:v>2.9889999999999999</c:v>
                </c:pt>
                <c:pt idx="435">
                  <c:v>2.9510000000000001</c:v>
                </c:pt>
                <c:pt idx="436">
                  <c:v>3.07</c:v>
                </c:pt>
                <c:pt idx="437">
                  <c:v>3.0880000000000001</c:v>
                </c:pt>
                <c:pt idx="438">
                  <c:v>3.056</c:v>
                </c:pt>
                <c:pt idx="439">
                  <c:v>2.964</c:v>
                </c:pt>
                <c:pt idx="440">
                  <c:v>3.0030000000000001</c:v>
                </c:pt>
                <c:pt idx="441">
                  <c:v>2.9780000000000002</c:v>
                </c:pt>
                <c:pt idx="442">
                  <c:v>3.0049999999999999</c:v>
                </c:pt>
                <c:pt idx="443">
                  <c:v>2.9769999999999999</c:v>
                </c:pt>
                <c:pt idx="444">
                  <c:v>3.0859999999999999</c:v>
                </c:pt>
                <c:pt idx="445">
                  <c:v>3.1360000000000001</c:v>
                </c:pt>
                <c:pt idx="446">
                  <c:v>3.2170000000000001</c:v>
                </c:pt>
                <c:pt idx="447">
                  <c:v>3.1309999999999998</c:v>
                </c:pt>
                <c:pt idx="448">
                  <c:v>3.1349999999999998</c:v>
                </c:pt>
                <c:pt idx="449">
                  <c:v>3.17</c:v>
                </c:pt>
                <c:pt idx="450">
                  <c:v>3.137</c:v>
                </c:pt>
                <c:pt idx="451">
                  <c:v>3.161</c:v>
                </c:pt>
                <c:pt idx="452">
                  <c:v>3.1030000000000002</c:v>
                </c:pt>
                <c:pt idx="453">
                  <c:v>3.109</c:v>
                </c:pt>
                <c:pt idx="454">
                  <c:v>3.1840000000000002</c:v>
                </c:pt>
                <c:pt idx="455">
                  <c:v>3.2160000000000002</c:v>
                </c:pt>
                <c:pt idx="456">
                  <c:v>3.2429999999999999</c:v>
                </c:pt>
                <c:pt idx="457">
                  <c:v>3.177</c:v>
                </c:pt>
                <c:pt idx="458">
                  <c:v>3.3079999999999998</c:v>
                </c:pt>
                <c:pt idx="459">
                  <c:v>3.2429999999999999</c:v>
                </c:pt>
                <c:pt idx="460">
                  <c:v>3.2730000000000001</c:v>
                </c:pt>
                <c:pt idx="461">
                  <c:v>3.29</c:v>
                </c:pt>
                <c:pt idx="462">
                  <c:v>3.27</c:v>
                </c:pt>
                <c:pt idx="463">
                  <c:v>3.32</c:v>
                </c:pt>
                <c:pt idx="464">
                  <c:v>3.3140000000000001</c:v>
                </c:pt>
                <c:pt idx="465">
                  <c:v>3.3460000000000001</c:v>
                </c:pt>
                <c:pt idx="466">
                  <c:v>3.3239999999999998</c:v>
                </c:pt>
                <c:pt idx="467">
                  <c:v>3.37</c:v>
                </c:pt>
                <c:pt idx="468">
                  <c:v>3.3690000000000002</c:v>
                </c:pt>
                <c:pt idx="469">
                  <c:v>3.3570000000000002</c:v>
                </c:pt>
                <c:pt idx="470">
                  <c:v>3.34</c:v>
                </c:pt>
                <c:pt idx="471">
                  <c:v>3.3239999999999998</c:v>
                </c:pt>
                <c:pt idx="472">
                  <c:v>3.3180000000000001</c:v>
                </c:pt>
                <c:pt idx="473">
                  <c:v>3.306</c:v>
                </c:pt>
                <c:pt idx="474">
                  <c:v>3.3170000000000002</c:v>
                </c:pt>
                <c:pt idx="475">
                  <c:v>3.3780000000000001</c:v>
                </c:pt>
                <c:pt idx="476">
                  <c:v>3.38</c:v>
                </c:pt>
                <c:pt idx="477">
                  <c:v>3.3279999999999998</c:v>
                </c:pt>
                <c:pt idx="478">
                  <c:v>3.4049999999999998</c:v>
                </c:pt>
                <c:pt idx="479">
                  <c:v>3.3679999999999999</c:v>
                </c:pt>
                <c:pt idx="480">
                  <c:v>3.34</c:v>
                </c:pt>
                <c:pt idx="481">
                  <c:v>3.319</c:v>
                </c:pt>
                <c:pt idx="482">
                  <c:v>3.3410000000000002</c:v>
                </c:pt>
                <c:pt idx="483">
                  <c:v>3.33</c:v>
                </c:pt>
                <c:pt idx="484">
                  <c:v>3.266</c:v>
                </c:pt>
                <c:pt idx="485">
                  <c:v>3.3029999999999999</c:v>
                </c:pt>
                <c:pt idx="486">
                  <c:v>3.31</c:v>
                </c:pt>
                <c:pt idx="487">
                  <c:v>3.26</c:v>
                </c:pt>
                <c:pt idx="488">
                  <c:v>3.3450000000000002</c:v>
                </c:pt>
                <c:pt idx="489">
                  <c:v>3.1579999999999999</c:v>
                </c:pt>
                <c:pt idx="490">
                  <c:v>2.9340000000000002</c:v>
                </c:pt>
                <c:pt idx="491">
                  <c:v>2.992</c:v>
                </c:pt>
                <c:pt idx="492">
                  <c:v>3.0470000000000002</c:v>
                </c:pt>
                <c:pt idx="493">
                  <c:v>2.97</c:v>
                </c:pt>
                <c:pt idx="494">
                  <c:v>3.0750000000000002</c:v>
                </c:pt>
                <c:pt idx="495">
                  <c:v>3.1419999999999999</c:v>
                </c:pt>
                <c:pt idx="496">
                  <c:v>3.0579999999999998</c:v>
                </c:pt>
                <c:pt idx="497">
                  <c:v>3.0209999999999999</c:v>
                </c:pt>
                <c:pt idx="498">
                  <c:v>2.8140000000000001</c:v>
                </c:pt>
                <c:pt idx="499">
                  <c:v>2.8919999999999999</c:v>
                </c:pt>
                <c:pt idx="500">
                  <c:v>2.85</c:v>
                </c:pt>
                <c:pt idx="501">
                  <c:v>2.9380000000000002</c:v>
                </c:pt>
                <c:pt idx="502">
                  <c:v>2.8780000000000001</c:v>
                </c:pt>
                <c:pt idx="503">
                  <c:v>2.911</c:v>
                </c:pt>
                <c:pt idx="504">
                  <c:v>2.9510000000000001</c:v>
                </c:pt>
                <c:pt idx="505">
                  <c:v>2.847</c:v>
                </c:pt>
                <c:pt idx="506">
                  <c:v>2.7109999999999999</c:v>
                </c:pt>
                <c:pt idx="507">
                  <c:v>2.6120000000000001</c:v>
                </c:pt>
                <c:pt idx="508">
                  <c:v>2.5569999999999999</c:v>
                </c:pt>
                <c:pt idx="509">
                  <c:v>2.5529999999999999</c:v>
                </c:pt>
                <c:pt idx="510">
                  <c:v>2.5299999999999998</c:v>
                </c:pt>
                <c:pt idx="511">
                  <c:v>2.4990000000000001</c:v>
                </c:pt>
                <c:pt idx="512">
                  <c:v>2.383</c:v>
                </c:pt>
                <c:pt idx="513" formatCode="0.000">
                  <c:v>2.3855837563451781</c:v>
                </c:pt>
                <c:pt idx="514" formatCode="0.000">
                  <c:v>2.3407106598984773</c:v>
                </c:pt>
                <c:pt idx="515" formatCode="0.000">
                  <c:v>2.2126903553299493</c:v>
                </c:pt>
                <c:pt idx="516" formatCode="0.000">
                  <c:v>2.1595939086294416</c:v>
                </c:pt>
                <c:pt idx="517" formatCode="0.000">
                  <c:v>2.2100507614213201</c:v>
                </c:pt>
                <c:pt idx="518" formatCode="0.000">
                  <c:v>2.1860913705583758</c:v>
                </c:pt>
                <c:pt idx="519" formatCode="0.000">
                  <c:v>2.2630456852791876</c:v>
                </c:pt>
                <c:pt idx="520" formatCode="0.000">
                  <c:v>2.2236548223350256</c:v>
                </c:pt>
                <c:pt idx="521" formatCode="0.000">
                  <c:v>2.199187817258883</c:v>
                </c:pt>
                <c:pt idx="522">
                  <c:v>2.2730000000000001</c:v>
                </c:pt>
                <c:pt idx="523">
                  <c:v>2.302</c:v>
                </c:pt>
                <c:pt idx="524">
                  <c:v>2.4449999999999998</c:v>
                </c:pt>
                <c:pt idx="525">
                  <c:v>2.25</c:v>
                </c:pt>
                <c:pt idx="526">
                  <c:v>2.3969999999999998</c:v>
                </c:pt>
                <c:pt idx="527">
                  <c:v>2.448</c:v>
                </c:pt>
                <c:pt idx="528">
                  <c:v>2.4159999999999999</c:v>
                </c:pt>
                <c:pt idx="529">
                  <c:v>2.3959999999999999</c:v>
                </c:pt>
                <c:pt idx="530">
                  <c:v>2.39</c:v>
                </c:pt>
                <c:pt idx="531">
                  <c:v>2.3359999999999999</c:v>
                </c:pt>
                <c:pt idx="532">
                  <c:v>2.4049999999999998</c:v>
                </c:pt>
                <c:pt idx="533">
                  <c:v>2.452</c:v>
                </c:pt>
                <c:pt idx="534">
                  <c:v>2.4369999999999998</c:v>
                </c:pt>
                <c:pt idx="535">
                  <c:v>2.548</c:v>
                </c:pt>
                <c:pt idx="536">
                  <c:v>2.444</c:v>
                </c:pt>
                <c:pt idx="537">
                  <c:v>2.3650000000000002</c:v>
                </c:pt>
                <c:pt idx="538">
                  <c:v>2.423</c:v>
                </c:pt>
                <c:pt idx="539">
                  <c:v>2.5110000000000001</c:v>
                </c:pt>
                <c:pt idx="540">
                  <c:v>2.367</c:v>
                </c:pt>
                <c:pt idx="541">
                  <c:v>2.278</c:v>
                </c:pt>
                <c:pt idx="542">
                  <c:v>2.3580000000000001</c:v>
                </c:pt>
                <c:pt idx="543">
                  <c:v>2.399</c:v>
                </c:pt>
                <c:pt idx="544">
                  <c:v>2.278</c:v>
                </c:pt>
                <c:pt idx="545">
                  <c:v>2.36</c:v>
                </c:pt>
                <c:pt idx="546">
                  <c:v>2.4550000000000001</c:v>
                </c:pt>
                <c:pt idx="547">
                  <c:v>2.4079999999999999</c:v>
                </c:pt>
                <c:pt idx="548">
                  <c:v>2.3620000000000001</c:v>
                </c:pt>
                <c:pt idx="549">
                  <c:v>2.427</c:v>
                </c:pt>
                <c:pt idx="550">
                  <c:v>2.2930000000000001</c:v>
                </c:pt>
                <c:pt idx="551">
                  <c:v>2.266</c:v>
                </c:pt>
                <c:pt idx="552">
                  <c:v>2.34</c:v>
                </c:pt>
                <c:pt idx="553">
                  <c:v>2.3490000000000002</c:v>
                </c:pt>
                <c:pt idx="554">
                  <c:v>2.31</c:v>
                </c:pt>
                <c:pt idx="555">
                  <c:v>2.31</c:v>
                </c:pt>
                <c:pt idx="556">
                  <c:v>2.1760000000000002</c:v>
                </c:pt>
                <c:pt idx="557">
                  <c:v>2.282</c:v>
                </c:pt>
                <c:pt idx="558">
                  <c:v>2.367</c:v>
                </c:pt>
                <c:pt idx="559">
                  <c:v>2.4350000000000001</c:v>
                </c:pt>
                <c:pt idx="560">
                  <c:v>2.5830000000000002</c:v>
                </c:pt>
                <c:pt idx="561">
                  <c:v>2.57</c:v>
                </c:pt>
                <c:pt idx="562">
                  <c:v>2.6680000000000001</c:v>
                </c:pt>
                <c:pt idx="563">
                  <c:v>2.7389999999999999</c:v>
                </c:pt>
                <c:pt idx="564">
                  <c:v>2.6659999999999999</c:v>
                </c:pt>
                <c:pt idx="565">
                  <c:v>2.6869999999999998</c:v>
                </c:pt>
                <c:pt idx="566">
                  <c:v>2.7109999999999999</c:v>
                </c:pt>
                <c:pt idx="567">
                  <c:v>2.8039999999999998</c:v>
                </c:pt>
                <c:pt idx="568">
                  <c:v>2.6960000000000002</c:v>
                </c:pt>
                <c:pt idx="569">
                  <c:v>2.7309999999999999</c:v>
                </c:pt>
                <c:pt idx="570">
                  <c:v>2.5819999999999999</c:v>
                </c:pt>
                <c:pt idx="571">
                  <c:v>2.6629999999999998</c:v>
                </c:pt>
                <c:pt idx="572">
                  <c:v>2.706</c:v>
                </c:pt>
                <c:pt idx="573">
                  <c:v>2.762</c:v>
                </c:pt>
                <c:pt idx="574">
                  <c:v>2.536</c:v>
                </c:pt>
                <c:pt idx="575">
                  <c:v>2.722</c:v>
                </c:pt>
                <c:pt idx="576">
                  <c:v>2.72</c:v>
                </c:pt>
                <c:pt idx="577">
                  <c:v>2.7429999999999999</c:v>
                </c:pt>
                <c:pt idx="578">
                  <c:v>2.5870000000000002</c:v>
                </c:pt>
                <c:pt idx="579">
                  <c:v>2.7789999999999999</c:v>
                </c:pt>
                <c:pt idx="580">
                  <c:v>2.7730000000000001</c:v>
                </c:pt>
                <c:pt idx="581">
                  <c:v>2.8450000000000002</c:v>
                </c:pt>
                <c:pt idx="582">
                  <c:v>2.8660000000000001</c:v>
                </c:pt>
                <c:pt idx="583">
                  <c:v>2.9740000000000002</c:v>
                </c:pt>
                <c:pt idx="584">
                  <c:v>3.0680000000000001</c:v>
                </c:pt>
                <c:pt idx="585">
                  <c:v>3.0649999999999999</c:v>
                </c:pt>
                <c:pt idx="586">
                  <c:v>3.044</c:v>
                </c:pt>
                <c:pt idx="587">
                  <c:v>3.1520000000000001</c:v>
                </c:pt>
                <c:pt idx="588">
                  <c:v>2.9969999999999999</c:v>
                </c:pt>
                <c:pt idx="589">
                  <c:v>3.109</c:v>
                </c:pt>
                <c:pt idx="590">
                  <c:v>3.1080000000000001</c:v>
                </c:pt>
                <c:pt idx="591">
                  <c:v>3.081</c:v>
                </c:pt>
                <c:pt idx="592">
                  <c:v>3.1030000000000002</c:v>
                </c:pt>
                <c:pt idx="593">
                  <c:v>2.99</c:v>
                </c:pt>
                <c:pt idx="594">
                  <c:v>3.1280000000000001</c:v>
                </c:pt>
                <c:pt idx="595">
                  <c:v>3.1760000000000002</c:v>
                </c:pt>
                <c:pt idx="596">
                  <c:v>3.2229999999999999</c:v>
                </c:pt>
                <c:pt idx="597">
                  <c:v>3.2410000000000001</c:v>
                </c:pt>
                <c:pt idx="598">
                  <c:v>3.3119999999999998</c:v>
                </c:pt>
                <c:pt idx="599">
                  <c:v>3.3079999999999998</c:v>
                </c:pt>
                <c:pt idx="600">
                  <c:v>3.3109999999999999</c:v>
                </c:pt>
                <c:pt idx="601">
                  <c:v>3.3730000000000002</c:v>
                </c:pt>
                <c:pt idx="602">
                  <c:v>3.3359999999999999</c:v>
                </c:pt>
                <c:pt idx="603">
                  <c:v>3.3260000000000001</c:v>
                </c:pt>
                <c:pt idx="604">
                  <c:v>3.3140000000000001</c:v>
                </c:pt>
                <c:pt idx="605">
                  <c:v>3.3439999999999999</c:v>
                </c:pt>
                <c:pt idx="606">
                  <c:v>3.3039999999999998</c:v>
                </c:pt>
                <c:pt idx="607">
                  <c:v>3.2839999999999998</c:v>
                </c:pt>
                <c:pt idx="608">
                  <c:v>3.294</c:v>
                </c:pt>
                <c:pt idx="609">
                  <c:v>3.2879999999999998</c:v>
                </c:pt>
                <c:pt idx="610">
                  <c:v>3.2970000000000002</c:v>
                </c:pt>
                <c:pt idx="611">
                  <c:v>3.3340000000000001</c:v>
                </c:pt>
                <c:pt idx="612">
                  <c:v>3.387</c:v>
                </c:pt>
                <c:pt idx="613">
                  <c:v>3.3639999999999999</c:v>
                </c:pt>
                <c:pt idx="614">
                  <c:v>3.4729999999999999</c:v>
                </c:pt>
                <c:pt idx="615">
                  <c:v>3.45</c:v>
                </c:pt>
                <c:pt idx="616">
                  <c:v>3.5249999999999999</c:v>
                </c:pt>
                <c:pt idx="617">
                  <c:v>3.593</c:v>
                </c:pt>
                <c:pt idx="618">
                  <c:v>3.641</c:v>
                </c:pt>
                <c:pt idx="619">
                  <c:v>3.5880000000000001</c:v>
                </c:pt>
                <c:pt idx="620">
                  <c:v>3.7629999999999999</c:v>
                </c:pt>
                <c:pt idx="621">
                  <c:v>3.8370000000000002</c:v>
                </c:pt>
                <c:pt idx="622">
                  <c:v>3.6869999999999998</c:v>
                </c:pt>
                <c:pt idx="623">
                  <c:v>3.823</c:v>
                </c:pt>
                <c:pt idx="624">
                  <c:v>3.8740000000000001</c:v>
                </c:pt>
                <c:pt idx="625">
                  <c:v>3.7570000000000001</c:v>
                </c:pt>
                <c:pt idx="626">
                  <c:v>3.6669999999999998</c:v>
                </c:pt>
                <c:pt idx="627">
                  <c:v>3.718</c:v>
                </c:pt>
                <c:pt idx="628">
                  <c:v>3.6909999999999998</c:v>
                </c:pt>
                <c:pt idx="629">
                  <c:v>3.6819999999999999</c:v>
                </c:pt>
                <c:pt idx="630">
                  <c:v>3.6230000000000002</c:v>
                </c:pt>
                <c:pt idx="631">
                  <c:v>3.585</c:v>
                </c:pt>
                <c:pt idx="632">
                  <c:v>3.4860000000000002</c:v>
                </c:pt>
                <c:pt idx="633">
                  <c:v>3.427</c:v>
                </c:pt>
                <c:pt idx="634">
                  <c:v>3.3279999999999998</c:v>
                </c:pt>
                <c:pt idx="635">
                  <c:v>3.3809999999999998</c:v>
                </c:pt>
                <c:pt idx="636">
                  <c:v>3.387</c:v>
                </c:pt>
                <c:pt idx="637">
                  <c:v>3.3090000000000002</c:v>
                </c:pt>
                <c:pt idx="638">
                  <c:v>3.3319999999999999</c:v>
                </c:pt>
                <c:pt idx="639">
                  <c:v>3.2679999999999998</c:v>
                </c:pt>
                <c:pt idx="640">
                  <c:v>3.2949999999999999</c:v>
                </c:pt>
                <c:pt idx="641">
                  <c:v>3.2370000000000001</c:v>
                </c:pt>
                <c:pt idx="642">
                  <c:v>3.3849999999999998</c:v>
                </c:pt>
                <c:pt idx="643">
                  <c:v>3.3940000000000001</c:v>
                </c:pt>
                <c:pt idx="644">
                  <c:v>3.2229999999999999</c:v>
                </c:pt>
                <c:pt idx="645">
                  <c:v>3.0579999999999998</c:v>
                </c:pt>
                <c:pt idx="646">
                  <c:v>3.032</c:v>
                </c:pt>
                <c:pt idx="647" formatCode="0.000">
                  <c:v>2.9</c:v>
                </c:pt>
                <c:pt idx="648">
                  <c:v>2.9620000000000002</c:v>
                </c:pt>
                <c:pt idx="649" formatCode="0.000">
                  <c:v>2.91</c:v>
                </c:pt>
                <c:pt idx="650">
                  <c:v>2.9750000000000001</c:v>
                </c:pt>
                <c:pt idx="651">
                  <c:v>2.895</c:v>
                </c:pt>
                <c:pt idx="652">
                  <c:v>2.976</c:v>
                </c:pt>
                <c:pt idx="653">
                  <c:v>3.0459999999999998</c:v>
                </c:pt>
                <c:pt idx="654">
                  <c:v>2.952</c:v>
                </c:pt>
                <c:pt idx="655">
                  <c:v>2.9460000000000002</c:v>
                </c:pt>
                <c:pt idx="656" formatCode="0.000">
                  <c:v>2.68</c:v>
                </c:pt>
                <c:pt idx="657">
                  <c:v>2.8460000000000001</c:v>
                </c:pt>
                <c:pt idx="658" formatCode="0.000">
                  <c:v>2.87</c:v>
                </c:pt>
                <c:pt idx="659">
                  <c:v>2.7730000000000001</c:v>
                </c:pt>
                <c:pt idx="660">
                  <c:v>2.6539999999999999</c:v>
                </c:pt>
                <c:pt idx="661">
                  <c:v>2.5219999999999998</c:v>
                </c:pt>
                <c:pt idx="662">
                  <c:v>2.6720000000000002</c:v>
                </c:pt>
                <c:pt idx="663" formatCode="0.000">
                  <c:v>2.65</c:v>
                </c:pt>
                <c:pt idx="664">
                  <c:v>2.7410000000000001</c:v>
                </c:pt>
                <c:pt idx="665">
                  <c:v>2.7069999999999999</c:v>
                </c:pt>
                <c:pt idx="666">
                  <c:v>2.7690000000000001</c:v>
                </c:pt>
                <c:pt idx="667">
                  <c:v>2.7530000000000001</c:v>
                </c:pt>
                <c:pt idx="668">
                  <c:v>2.702</c:v>
                </c:pt>
                <c:pt idx="669">
                  <c:v>2.6890000000000001</c:v>
                </c:pt>
                <c:pt idx="670">
                  <c:v>2.4649999999999999</c:v>
                </c:pt>
                <c:pt idx="671">
                  <c:v>2.48</c:v>
                </c:pt>
                <c:pt idx="672">
                  <c:v>2.5459999999999998</c:v>
                </c:pt>
                <c:pt idx="673">
                  <c:v>2.5819999999999999</c:v>
                </c:pt>
                <c:pt idx="674">
                  <c:v>2.5299999999999998</c:v>
                </c:pt>
                <c:pt idx="675">
                  <c:v>2.585</c:v>
                </c:pt>
                <c:pt idx="676">
                  <c:v>2.5569999999999999</c:v>
                </c:pt>
                <c:pt idx="677">
                  <c:v>2.4830000000000001</c:v>
                </c:pt>
                <c:pt idx="678">
                  <c:v>2.5510000000000002</c:v>
                </c:pt>
                <c:pt idx="679">
                  <c:v>2.508</c:v>
                </c:pt>
                <c:pt idx="680">
                  <c:v>2.4780000000000002</c:v>
                </c:pt>
                <c:pt idx="681">
                  <c:v>2.5339999999999998</c:v>
                </c:pt>
                <c:pt idx="682">
                  <c:v>2.6230000000000002</c:v>
                </c:pt>
                <c:pt idx="683">
                  <c:v>2.5070000000000001</c:v>
                </c:pt>
                <c:pt idx="684" formatCode="0.000">
                  <c:v>2.5299999999999998</c:v>
                </c:pt>
                <c:pt idx="685">
                  <c:v>2.6520000000000001</c:v>
                </c:pt>
                <c:pt idx="686">
                  <c:v>2.6040000000000001</c:v>
                </c:pt>
                <c:pt idx="687">
                  <c:v>2.6459999999999999</c:v>
                </c:pt>
                <c:pt idx="688">
                  <c:v>2.6829999999999998</c:v>
                </c:pt>
                <c:pt idx="689">
                  <c:v>2.536</c:v>
                </c:pt>
                <c:pt idx="690">
                  <c:v>2.6150000000000002</c:v>
                </c:pt>
                <c:pt idx="691">
                  <c:v>2.5939999999999999</c:v>
                </c:pt>
                <c:pt idx="692">
                  <c:v>2.4630000000000001</c:v>
                </c:pt>
                <c:pt idx="693">
                  <c:v>2.4580000000000002</c:v>
                </c:pt>
                <c:pt idx="694">
                  <c:v>2.601</c:v>
                </c:pt>
                <c:pt idx="695">
                  <c:v>2.633</c:v>
                </c:pt>
                <c:pt idx="696">
                  <c:v>2.69</c:v>
                </c:pt>
                <c:pt idx="697">
                  <c:v>2.7189999999999999</c:v>
                </c:pt>
                <c:pt idx="698">
                  <c:v>2.7149999999999999</c:v>
                </c:pt>
                <c:pt idx="699">
                  <c:v>2.714</c:v>
                </c:pt>
                <c:pt idx="700">
                  <c:v>2.7919999999999998</c:v>
                </c:pt>
                <c:pt idx="701">
                  <c:v>2.8439999999999999</c:v>
                </c:pt>
                <c:pt idx="702">
                  <c:v>3.0059999999999998</c:v>
                </c:pt>
                <c:pt idx="703">
                  <c:v>3.0190000000000001</c:v>
                </c:pt>
                <c:pt idx="704">
                  <c:v>2.956</c:v>
                </c:pt>
                <c:pt idx="705">
                  <c:v>2.9279999999999999</c:v>
                </c:pt>
                <c:pt idx="706">
                  <c:v>2.9940000000000002</c:v>
                </c:pt>
                <c:pt idx="707">
                  <c:v>2.9849999999999999</c:v>
                </c:pt>
                <c:pt idx="708">
                  <c:v>3.125</c:v>
                </c:pt>
                <c:pt idx="709">
                  <c:v>3.2229999999999999</c:v>
                </c:pt>
                <c:pt idx="710">
                  <c:v>3.2280000000000002</c:v>
                </c:pt>
                <c:pt idx="711">
                  <c:v>3.3610000000000002</c:v>
                </c:pt>
                <c:pt idx="712">
                  <c:v>3.2530000000000001</c:v>
                </c:pt>
                <c:pt idx="713">
                  <c:v>3.387</c:v>
                </c:pt>
                <c:pt idx="714">
                  <c:v>3.4180000000000001</c:v>
                </c:pt>
                <c:pt idx="715">
                  <c:v>3.4729999999999999</c:v>
                </c:pt>
                <c:pt idx="716">
                  <c:v>3.5670000000000002</c:v>
                </c:pt>
                <c:pt idx="717">
                  <c:v>3.427</c:v>
                </c:pt>
                <c:pt idx="718">
                  <c:v>3.4380000000000002</c:v>
                </c:pt>
                <c:pt idx="719">
                  <c:v>3.4060000000000001</c:v>
                </c:pt>
                <c:pt idx="720">
                  <c:v>3.5009999999999999</c:v>
                </c:pt>
                <c:pt idx="721">
                  <c:v>3.3340000000000001</c:v>
                </c:pt>
                <c:pt idx="722">
                  <c:v>3.1989999999999998</c:v>
                </c:pt>
                <c:pt idx="723">
                  <c:v>3.306</c:v>
                </c:pt>
                <c:pt idx="724">
                  <c:v>3.4350000000000001</c:v>
                </c:pt>
                <c:pt idx="725" formatCode="0.000">
                  <c:v>3.38</c:v>
                </c:pt>
                <c:pt idx="726">
                  <c:v>3.448</c:v>
                </c:pt>
                <c:pt idx="727">
                  <c:v>3.5190000000000001</c:v>
                </c:pt>
                <c:pt idx="728">
                  <c:v>3.4870000000000001</c:v>
                </c:pt>
                <c:pt idx="729">
                  <c:v>3.544</c:v>
                </c:pt>
                <c:pt idx="730">
                  <c:v>3.5009999999999999</c:v>
                </c:pt>
                <c:pt idx="731">
                  <c:v>3.556</c:v>
                </c:pt>
                <c:pt idx="732">
                  <c:v>3.605</c:v>
                </c:pt>
                <c:pt idx="733">
                  <c:v>3.609</c:v>
                </c:pt>
                <c:pt idx="734" formatCode="0.000">
                  <c:v>3.67</c:v>
                </c:pt>
                <c:pt idx="735">
                  <c:v>3.5720000000000001</c:v>
                </c:pt>
                <c:pt idx="736">
                  <c:v>3.569</c:v>
                </c:pt>
                <c:pt idx="737">
                  <c:v>3.577</c:v>
                </c:pt>
                <c:pt idx="738" formatCode="0.000">
                  <c:v>3.5950000000000002</c:v>
                </c:pt>
                <c:pt idx="739" formatCode="0.000">
                  <c:v>3.601</c:v>
                </c:pt>
                <c:pt idx="740" formatCode="0.000">
                  <c:v>3.6989999999999998</c:v>
                </c:pt>
                <c:pt idx="741" formatCode="0.000">
                  <c:v>3.625</c:v>
                </c:pt>
                <c:pt idx="742" formatCode="0.000">
                  <c:v>3.5249999999999999</c:v>
                </c:pt>
                <c:pt idx="743" formatCode="0.000">
                  <c:v>3.5840000000000001</c:v>
                </c:pt>
                <c:pt idx="744" formatCode="0.000">
                  <c:v>3.504</c:v>
                </c:pt>
                <c:pt idx="745" formatCode="0.000">
                  <c:v>3.6629999999999998</c:v>
                </c:pt>
                <c:pt idx="746" formatCode="0.000">
                  <c:v>3.6</c:v>
                </c:pt>
                <c:pt idx="747" formatCode="0.000">
                  <c:v>3.6320000000000001</c:v>
                </c:pt>
                <c:pt idx="748" formatCode="0.000">
                  <c:v>3.68</c:v>
                </c:pt>
                <c:pt idx="749">
                  <c:v>3.6549999999999998</c:v>
                </c:pt>
                <c:pt idx="750" formatCode="0.000">
                  <c:v>3.5920000000000001</c:v>
                </c:pt>
                <c:pt idx="751" formatCode="0.000">
                  <c:v>3.7389999999999999</c:v>
                </c:pt>
                <c:pt idx="752" formatCode="0.000">
                  <c:v>3.673</c:v>
                </c:pt>
                <c:pt idx="753" formatCode="0.000">
                  <c:v>3.5840000000000001</c:v>
                </c:pt>
                <c:pt idx="754" formatCode="0.000">
                  <c:v>3.6640000000000001</c:v>
                </c:pt>
              </c:numCache>
            </c:numRef>
          </c:yVal>
          <c:smooth val="0"/>
        </c:ser>
        <c:ser>
          <c:idx val="1"/>
          <c:order val="1"/>
          <c:spPr>
            <a:ln w="3175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'Nmax odi  monthly '!$B$5:$B$785</c:f>
              <c:numCache>
                <c:formatCode>0.000</c:formatCode>
                <c:ptCount val="781"/>
                <c:pt idx="0">
                  <c:v>1957.5</c:v>
                </c:pt>
                <c:pt idx="1">
                  <c:v>1957.5833333333333</c:v>
                </c:pt>
                <c:pt idx="2">
                  <c:v>1957.6666666666667</c:v>
                </c:pt>
                <c:pt idx="3">
                  <c:v>1957.75</c:v>
                </c:pt>
                <c:pt idx="4">
                  <c:v>1957.8333333333335</c:v>
                </c:pt>
                <c:pt idx="5">
                  <c:v>1957.9166666666667</c:v>
                </c:pt>
                <c:pt idx="6">
                  <c:v>1958</c:v>
                </c:pt>
                <c:pt idx="7">
                  <c:v>1958.0833333333333</c:v>
                </c:pt>
                <c:pt idx="8">
                  <c:v>1958.1666666666667</c:v>
                </c:pt>
                <c:pt idx="9">
                  <c:v>1958.25</c:v>
                </c:pt>
                <c:pt idx="10">
                  <c:v>1958.3333333333333</c:v>
                </c:pt>
                <c:pt idx="11">
                  <c:v>1958.4166666666667</c:v>
                </c:pt>
                <c:pt idx="12">
                  <c:v>1958.5</c:v>
                </c:pt>
                <c:pt idx="13">
                  <c:v>1958.5833333333333</c:v>
                </c:pt>
                <c:pt idx="14">
                  <c:v>1958.6666666666667</c:v>
                </c:pt>
                <c:pt idx="15">
                  <c:v>1958.75</c:v>
                </c:pt>
                <c:pt idx="16">
                  <c:v>1958.8333333333333</c:v>
                </c:pt>
                <c:pt idx="17">
                  <c:v>1958.9166666666667</c:v>
                </c:pt>
                <c:pt idx="18">
                  <c:v>1959</c:v>
                </c:pt>
                <c:pt idx="19">
                  <c:v>1959.0833333333333</c:v>
                </c:pt>
                <c:pt idx="20">
                  <c:v>1959.1666666666667</c:v>
                </c:pt>
                <c:pt idx="21">
                  <c:v>1959.25</c:v>
                </c:pt>
                <c:pt idx="22">
                  <c:v>1959.3333333333335</c:v>
                </c:pt>
                <c:pt idx="23">
                  <c:v>1959.4166666666667</c:v>
                </c:pt>
                <c:pt idx="24">
                  <c:v>1959.5</c:v>
                </c:pt>
                <c:pt idx="25">
                  <c:v>1959.5833333333335</c:v>
                </c:pt>
                <c:pt idx="26">
                  <c:v>1959.6666666666667</c:v>
                </c:pt>
                <c:pt idx="27">
                  <c:v>1959.75</c:v>
                </c:pt>
                <c:pt idx="28">
                  <c:v>1959.8333333333335</c:v>
                </c:pt>
                <c:pt idx="29">
                  <c:v>1959.9166666666667</c:v>
                </c:pt>
                <c:pt idx="30">
                  <c:v>1960</c:v>
                </c:pt>
                <c:pt idx="31">
                  <c:v>1960.0833333333335</c:v>
                </c:pt>
                <c:pt idx="32">
                  <c:v>1960.1666666666667</c:v>
                </c:pt>
                <c:pt idx="33">
                  <c:v>1960.25</c:v>
                </c:pt>
                <c:pt idx="34">
                  <c:v>1960.3333333333335</c:v>
                </c:pt>
                <c:pt idx="35">
                  <c:v>1960.4166666666667</c:v>
                </c:pt>
                <c:pt idx="36">
                  <c:v>1960.5</c:v>
                </c:pt>
                <c:pt idx="37">
                  <c:v>1960.5833333333335</c:v>
                </c:pt>
                <c:pt idx="38">
                  <c:v>1960.6666666666667</c:v>
                </c:pt>
                <c:pt idx="39">
                  <c:v>1960.75</c:v>
                </c:pt>
                <c:pt idx="40">
                  <c:v>1960.8333333333335</c:v>
                </c:pt>
                <c:pt idx="41">
                  <c:v>1960.9166666666667</c:v>
                </c:pt>
                <c:pt idx="42">
                  <c:v>1961</c:v>
                </c:pt>
                <c:pt idx="43">
                  <c:v>1961.0833333333335</c:v>
                </c:pt>
                <c:pt idx="44">
                  <c:v>1961.1666666666667</c:v>
                </c:pt>
                <c:pt idx="45">
                  <c:v>1961.25</c:v>
                </c:pt>
                <c:pt idx="46">
                  <c:v>1961.3333333333335</c:v>
                </c:pt>
                <c:pt idx="47">
                  <c:v>1961.4166666666667</c:v>
                </c:pt>
                <c:pt idx="48">
                  <c:v>1961.5</c:v>
                </c:pt>
                <c:pt idx="49">
                  <c:v>1961.5833333333335</c:v>
                </c:pt>
                <c:pt idx="50">
                  <c:v>1961.6666666666667</c:v>
                </c:pt>
                <c:pt idx="51">
                  <c:v>1961.75</c:v>
                </c:pt>
                <c:pt idx="52">
                  <c:v>1961.8333333333335</c:v>
                </c:pt>
                <c:pt idx="53">
                  <c:v>1961.9166666666667</c:v>
                </c:pt>
                <c:pt idx="54">
                  <c:v>1962</c:v>
                </c:pt>
                <c:pt idx="55">
                  <c:v>1962.0833333333335</c:v>
                </c:pt>
                <c:pt idx="56">
                  <c:v>1962.1666666666667</c:v>
                </c:pt>
                <c:pt idx="57">
                  <c:v>1962.2500000000002</c:v>
                </c:pt>
                <c:pt idx="58">
                  <c:v>1962.3333333333335</c:v>
                </c:pt>
                <c:pt idx="59">
                  <c:v>1962.4166666666667</c:v>
                </c:pt>
                <c:pt idx="60">
                  <c:v>1962.5000000000002</c:v>
                </c:pt>
                <c:pt idx="61">
                  <c:v>1962.5833333333335</c:v>
                </c:pt>
                <c:pt idx="62">
                  <c:v>1962.6666666666667</c:v>
                </c:pt>
                <c:pt idx="63">
                  <c:v>1962.7500000000002</c:v>
                </c:pt>
                <c:pt idx="64">
                  <c:v>1962.8333333333335</c:v>
                </c:pt>
                <c:pt idx="65">
                  <c:v>1962.9166666666667</c:v>
                </c:pt>
                <c:pt idx="66">
                  <c:v>1963.0000000000002</c:v>
                </c:pt>
                <c:pt idx="67">
                  <c:v>1963.0833333333335</c:v>
                </c:pt>
                <c:pt idx="68">
                  <c:v>1963.1666666666667</c:v>
                </c:pt>
                <c:pt idx="69">
                  <c:v>1963.2500000000002</c:v>
                </c:pt>
                <c:pt idx="70">
                  <c:v>1963.3333333333335</c:v>
                </c:pt>
                <c:pt idx="71">
                  <c:v>1963.4166666666667</c:v>
                </c:pt>
                <c:pt idx="72">
                  <c:v>1963.5000000000002</c:v>
                </c:pt>
                <c:pt idx="73">
                  <c:v>1963.5833333333335</c:v>
                </c:pt>
                <c:pt idx="74">
                  <c:v>1963.6666666666667</c:v>
                </c:pt>
                <c:pt idx="75">
                  <c:v>1963.7500000000002</c:v>
                </c:pt>
                <c:pt idx="76">
                  <c:v>1963.8333333333335</c:v>
                </c:pt>
                <c:pt idx="77">
                  <c:v>1963.9166666666667</c:v>
                </c:pt>
                <c:pt idx="78">
                  <c:v>1964.0000000000002</c:v>
                </c:pt>
                <c:pt idx="79">
                  <c:v>1964.0833333333335</c:v>
                </c:pt>
                <c:pt idx="80">
                  <c:v>1964.1666666666667</c:v>
                </c:pt>
                <c:pt idx="81">
                  <c:v>1964.2500000000002</c:v>
                </c:pt>
                <c:pt idx="82">
                  <c:v>1964.3333333333335</c:v>
                </c:pt>
                <c:pt idx="83">
                  <c:v>1964.4166666666667</c:v>
                </c:pt>
                <c:pt idx="84">
                  <c:v>1964.5000000000002</c:v>
                </c:pt>
                <c:pt idx="85">
                  <c:v>1964.5833333333335</c:v>
                </c:pt>
                <c:pt idx="86">
                  <c:v>1964.6666666666667</c:v>
                </c:pt>
                <c:pt idx="87">
                  <c:v>1964.7500000000002</c:v>
                </c:pt>
                <c:pt idx="88">
                  <c:v>1964.8333333333335</c:v>
                </c:pt>
                <c:pt idx="89">
                  <c:v>1964.9166666666667</c:v>
                </c:pt>
                <c:pt idx="90">
                  <c:v>1965</c:v>
                </c:pt>
                <c:pt idx="91">
                  <c:v>1965.0833333333335</c:v>
                </c:pt>
                <c:pt idx="92">
                  <c:v>1965.1666666666667</c:v>
                </c:pt>
                <c:pt idx="93">
                  <c:v>1965.25</c:v>
                </c:pt>
                <c:pt idx="94">
                  <c:v>1965.3333333333335</c:v>
                </c:pt>
                <c:pt idx="95">
                  <c:v>1965.4166666666667</c:v>
                </c:pt>
                <c:pt idx="96">
                  <c:v>1965.5</c:v>
                </c:pt>
                <c:pt idx="97">
                  <c:v>1965.5833333333335</c:v>
                </c:pt>
                <c:pt idx="98">
                  <c:v>1965.6666666666667</c:v>
                </c:pt>
                <c:pt idx="99">
                  <c:v>1965.75</c:v>
                </c:pt>
                <c:pt idx="100">
                  <c:v>1965.8333333333335</c:v>
                </c:pt>
                <c:pt idx="101">
                  <c:v>1965.9166666666667</c:v>
                </c:pt>
                <c:pt idx="102">
                  <c:v>1966</c:v>
                </c:pt>
                <c:pt idx="103">
                  <c:v>1966.0833333333335</c:v>
                </c:pt>
                <c:pt idx="104">
                  <c:v>1966.1666666666667</c:v>
                </c:pt>
                <c:pt idx="105">
                  <c:v>1966.25</c:v>
                </c:pt>
                <c:pt idx="106">
                  <c:v>1966.3333333333335</c:v>
                </c:pt>
                <c:pt idx="107">
                  <c:v>1966.4166666666667</c:v>
                </c:pt>
                <c:pt idx="108">
                  <c:v>1966.5</c:v>
                </c:pt>
                <c:pt idx="109">
                  <c:v>1966.5833333333333</c:v>
                </c:pt>
                <c:pt idx="110">
                  <c:v>1966.6666666666667</c:v>
                </c:pt>
                <c:pt idx="111">
                  <c:v>1966.75</c:v>
                </c:pt>
                <c:pt idx="112">
                  <c:v>1966.8333333333333</c:v>
                </c:pt>
                <c:pt idx="113">
                  <c:v>1966.9166666666667</c:v>
                </c:pt>
                <c:pt idx="114">
                  <c:v>1967</c:v>
                </c:pt>
                <c:pt idx="115">
                  <c:v>1967.0833333333333</c:v>
                </c:pt>
                <c:pt idx="116">
                  <c:v>1967.1666666666667</c:v>
                </c:pt>
                <c:pt idx="117">
                  <c:v>1967.25</c:v>
                </c:pt>
                <c:pt idx="118">
                  <c:v>1967.3333333333333</c:v>
                </c:pt>
                <c:pt idx="119">
                  <c:v>1967.4166666666667</c:v>
                </c:pt>
                <c:pt idx="120">
                  <c:v>1967.5</c:v>
                </c:pt>
                <c:pt idx="121">
                  <c:v>1967.5833333333333</c:v>
                </c:pt>
                <c:pt idx="122">
                  <c:v>1967.6666666666665</c:v>
                </c:pt>
                <c:pt idx="123">
                  <c:v>1967.75</c:v>
                </c:pt>
                <c:pt idx="124">
                  <c:v>1967.8333333333333</c:v>
                </c:pt>
                <c:pt idx="125">
                  <c:v>1967.9166666666665</c:v>
                </c:pt>
                <c:pt idx="126">
                  <c:v>1968</c:v>
                </c:pt>
                <c:pt idx="127">
                  <c:v>1968.0833333333333</c:v>
                </c:pt>
                <c:pt idx="128">
                  <c:v>1968.1666666666665</c:v>
                </c:pt>
                <c:pt idx="129">
                  <c:v>1968.25</c:v>
                </c:pt>
                <c:pt idx="130">
                  <c:v>1968.3333333333333</c:v>
                </c:pt>
                <c:pt idx="131">
                  <c:v>1968.4166666666665</c:v>
                </c:pt>
                <c:pt idx="132">
                  <c:v>1968.5</c:v>
                </c:pt>
                <c:pt idx="133">
                  <c:v>1968.5833333333333</c:v>
                </c:pt>
                <c:pt idx="134">
                  <c:v>1968.6666666666665</c:v>
                </c:pt>
                <c:pt idx="135">
                  <c:v>1968.75</c:v>
                </c:pt>
                <c:pt idx="136">
                  <c:v>1968.8333333333333</c:v>
                </c:pt>
                <c:pt idx="137">
                  <c:v>1968.9166666666665</c:v>
                </c:pt>
                <c:pt idx="138">
                  <c:v>1969</c:v>
                </c:pt>
                <c:pt idx="139">
                  <c:v>1969.0833333333333</c:v>
                </c:pt>
                <c:pt idx="140">
                  <c:v>1969.1666666666665</c:v>
                </c:pt>
                <c:pt idx="141">
                  <c:v>1969.2499999999998</c:v>
                </c:pt>
                <c:pt idx="142">
                  <c:v>1969.3333333333333</c:v>
                </c:pt>
                <c:pt idx="143">
                  <c:v>1969.4166666666665</c:v>
                </c:pt>
                <c:pt idx="144">
                  <c:v>1969.4999999999998</c:v>
                </c:pt>
                <c:pt idx="145">
                  <c:v>1969.5833333333333</c:v>
                </c:pt>
                <c:pt idx="146">
                  <c:v>1969.6666666666665</c:v>
                </c:pt>
                <c:pt idx="147">
                  <c:v>1969.7499999999998</c:v>
                </c:pt>
                <c:pt idx="148">
                  <c:v>1969.8333333333333</c:v>
                </c:pt>
                <c:pt idx="149">
                  <c:v>1969.9166666666665</c:v>
                </c:pt>
                <c:pt idx="150">
                  <c:v>1969.9999999999998</c:v>
                </c:pt>
                <c:pt idx="151">
                  <c:v>1970.0833333333333</c:v>
                </c:pt>
                <c:pt idx="152">
                  <c:v>1970.1666666666665</c:v>
                </c:pt>
                <c:pt idx="153">
                  <c:v>1970.2499999999998</c:v>
                </c:pt>
                <c:pt idx="154">
                  <c:v>1970.333333333333</c:v>
                </c:pt>
                <c:pt idx="155">
                  <c:v>1970.4166666666665</c:v>
                </c:pt>
                <c:pt idx="156">
                  <c:v>1970.4999999999998</c:v>
                </c:pt>
                <c:pt idx="157">
                  <c:v>1970.583333333333</c:v>
                </c:pt>
                <c:pt idx="158">
                  <c:v>1970.6666666666665</c:v>
                </c:pt>
                <c:pt idx="159">
                  <c:v>1970.7499999999998</c:v>
                </c:pt>
                <c:pt idx="160">
                  <c:v>1970.833333333333</c:v>
                </c:pt>
                <c:pt idx="161">
                  <c:v>1970.9166666666665</c:v>
                </c:pt>
                <c:pt idx="162">
                  <c:v>1970.9999999999998</c:v>
                </c:pt>
                <c:pt idx="163">
                  <c:v>1971.083333333333</c:v>
                </c:pt>
                <c:pt idx="164">
                  <c:v>1971.1666666666665</c:v>
                </c:pt>
                <c:pt idx="165">
                  <c:v>1971.2499999999998</c:v>
                </c:pt>
                <c:pt idx="166">
                  <c:v>1971.333333333333</c:v>
                </c:pt>
                <c:pt idx="167">
                  <c:v>1971.4166666666665</c:v>
                </c:pt>
                <c:pt idx="168">
                  <c:v>1971.4999999999998</c:v>
                </c:pt>
                <c:pt idx="169">
                  <c:v>1971.583333333333</c:v>
                </c:pt>
                <c:pt idx="170">
                  <c:v>1971.6666666666665</c:v>
                </c:pt>
                <c:pt idx="171">
                  <c:v>1971.7499999999998</c:v>
                </c:pt>
                <c:pt idx="172">
                  <c:v>1971.833333333333</c:v>
                </c:pt>
                <c:pt idx="173">
                  <c:v>1971.9166666666663</c:v>
                </c:pt>
                <c:pt idx="174">
                  <c:v>1971.9999999999998</c:v>
                </c:pt>
                <c:pt idx="175">
                  <c:v>1972.083333333333</c:v>
                </c:pt>
                <c:pt idx="176">
                  <c:v>1972.1666666666663</c:v>
                </c:pt>
                <c:pt idx="177">
                  <c:v>1972.2499999999998</c:v>
                </c:pt>
                <c:pt idx="178">
                  <c:v>1972.333333333333</c:v>
                </c:pt>
                <c:pt idx="179">
                  <c:v>1972.4166666666663</c:v>
                </c:pt>
                <c:pt idx="180">
                  <c:v>1972.4999999999998</c:v>
                </c:pt>
                <c:pt idx="181">
                  <c:v>1972.583333333333</c:v>
                </c:pt>
                <c:pt idx="182">
                  <c:v>1972.6666666666663</c:v>
                </c:pt>
                <c:pt idx="183">
                  <c:v>1972.7499999999998</c:v>
                </c:pt>
                <c:pt idx="184">
                  <c:v>1972.833333333333</c:v>
                </c:pt>
                <c:pt idx="185">
                  <c:v>1972.9166666666663</c:v>
                </c:pt>
                <c:pt idx="186">
                  <c:v>1972.9999999999995</c:v>
                </c:pt>
                <c:pt idx="187">
                  <c:v>1973.083333333333</c:v>
                </c:pt>
                <c:pt idx="188">
                  <c:v>1973.1666666666663</c:v>
                </c:pt>
                <c:pt idx="189">
                  <c:v>1973.2499999999995</c:v>
                </c:pt>
                <c:pt idx="190">
                  <c:v>1973.333333333333</c:v>
                </c:pt>
                <c:pt idx="191">
                  <c:v>1973.4166666666663</c:v>
                </c:pt>
                <c:pt idx="192">
                  <c:v>1973.4999999999995</c:v>
                </c:pt>
                <c:pt idx="193">
                  <c:v>1973.583333333333</c:v>
                </c:pt>
                <c:pt idx="194">
                  <c:v>1973.6666666666663</c:v>
                </c:pt>
                <c:pt idx="195">
                  <c:v>1973.7499999999995</c:v>
                </c:pt>
                <c:pt idx="196">
                  <c:v>1973.833333333333</c:v>
                </c:pt>
                <c:pt idx="197">
                  <c:v>1973.9166666666663</c:v>
                </c:pt>
                <c:pt idx="198">
                  <c:v>1973.9999999999995</c:v>
                </c:pt>
                <c:pt idx="199">
                  <c:v>1974.083333333333</c:v>
                </c:pt>
                <c:pt idx="200">
                  <c:v>1974.1666666666663</c:v>
                </c:pt>
                <c:pt idx="201">
                  <c:v>1974.2499999999995</c:v>
                </c:pt>
                <c:pt idx="202">
                  <c:v>1974.333333333333</c:v>
                </c:pt>
                <c:pt idx="203">
                  <c:v>1974.4166666666663</c:v>
                </c:pt>
                <c:pt idx="204">
                  <c:v>1974.4999999999995</c:v>
                </c:pt>
                <c:pt idx="205">
                  <c:v>1974.5833333333328</c:v>
                </c:pt>
                <c:pt idx="206">
                  <c:v>1974.6666666666663</c:v>
                </c:pt>
                <c:pt idx="207">
                  <c:v>1974.7499999999995</c:v>
                </c:pt>
                <c:pt idx="208">
                  <c:v>1974.91</c:v>
                </c:pt>
                <c:pt idx="209">
                  <c:v>1974.9166666666663</c:v>
                </c:pt>
                <c:pt idx="210">
                  <c:v>1974.9999999999995</c:v>
                </c:pt>
                <c:pt idx="211">
                  <c:v>1975.0833333333328</c:v>
                </c:pt>
                <c:pt idx="212">
                  <c:v>1975.1666666666663</c:v>
                </c:pt>
                <c:pt idx="213">
                  <c:v>1975.2499999999995</c:v>
                </c:pt>
                <c:pt idx="214">
                  <c:v>1975.3333333333328</c:v>
                </c:pt>
                <c:pt idx="215">
                  <c:v>1975.4166666666663</c:v>
                </c:pt>
                <c:pt idx="216">
                  <c:v>1975.4999999999995</c:v>
                </c:pt>
                <c:pt idx="217">
                  <c:v>1975.5833333333328</c:v>
                </c:pt>
                <c:pt idx="218">
                  <c:v>1975.6666666666661</c:v>
                </c:pt>
                <c:pt idx="219">
                  <c:v>1975.7499999999995</c:v>
                </c:pt>
                <c:pt idx="220">
                  <c:v>1975.8333333333328</c:v>
                </c:pt>
                <c:pt idx="221">
                  <c:v>1975.9166666666661</c:v>
                </c:pt>
                <c:pt idx="222">
                  <c:v>1975.9999999999995</c:v>
                </c:pt>
                <c:pt idx="223">
                  <c:v>1976.0833333333328</c:v>
                </c:pt>
                <c:pt idx="224">
                  <c:v>1976.1666666666661</c:v>
                </c:pt>
                <c:pt idx="225">
                  <c:v>1976.2499999999995</c:v>
                </c:pt>
                <c:pt idx="226">
                  <c:v>1976.3333333333328</c:v>
                </c:pt>
                <c:pt idx="227">
                  <c:v>1976.4166666666661</c:v>
                </c:pt>
                <c:pt idx="228">
                  <c:v>1976.4999999999995</c:v>
                </c:pt>
                <c:pt idx="229">
                  <c:v>1976.5833333333328</c:v>
                </c:pt>
                <c:pt idx="230">
                  <c:v>1976.6666666666661</c:v>
                </c:pt>
                <c:pt idx="231">
                  <c:v>1976.7499999999995</c:v>
                </c:pt>
                <c:pt idx="232">
                  <c:v>1976.8333333333328</c:v>
                </c:pt>
                <c:pt idx="233">
                  <c:v>1976.9166666666661</c:v>
                </c:pt>
                <c:pt idx="234">
                  <c:v>1976.9999999999995</c:v>
                </c:pt>
                <c:pt idx="235">
                  <c:v>1977.0833333333328</c:v>
                </c:pt>
                <c:pt idx="236">
                  <c:v>1977.1666666666661</c:v>
                </c:pt>
                <c:pt idx="237">
                  <c:v>1977.2499999999993</c:v>
                </c:pt>
                <c:pt idx="238">
                  <c:v>1977.3333333333328</c:v>
                </c:pt>
                <c:pt idx="239">
                  <c:v>1977.4166666666661</c:v>
                </c:pt>
                <c:pt idx="240">
                  <c:v>1977.4999999999993</c:v>
                </c:pt>
                <c:pt idx="241">
                  <c:v>1977.5833333333328</c:v>
                </c:pt>
                <c:pt idx="242">
                  <c:v>1977.6666666666661</c:v>
                </c:pt>
                <c:pt idx="243">
                  <c:v>1977.7499999999993</c:v>
                </c:pt>
                <c:pt idx="244">
                  <c:v>1977.8333333333328</c:v>
                </c:pt>
                <c:pt idx="245">
                  <c:v>1977.9166666666661</c:v>
                </c:pt>
                <c:pt idx="246">
                  <c:v>1977.9999999999993</c:v>
                </c:pt>
                <c:pt idx="247">
                  <c:v>1978.0833333333328</c:v>
                </c:pt>
                <c:pt idx="248">
                  <c:v>1978.1666666666661</c:v>
                </c:pt>
                <c:pt idx="249">
                  <c:v>1978.2499999999993</c:v>
                </c:pt>
                <c:pt idx="250">
                  <c:v>1978.3333333333326</c:v>
                </c:pt>
                <c:pt idx="251">
                  <c:v>1978.4166666666661</c:v>
                </c:pt>
                <c:pt idx="252">
                  <c:v>1978.4999999999993</c:v>
                </c:pt>
                <c:pt idx="253">
                  <c:v>1978.5833333333326</c:v>
                </c:pt>
                <c:pt idx="254">
                  <c:v>1978.6666666666661</c:v>
                </c:pt>
                <c:pt idx="255">
                  <c:v>1978.7499999999993</c:v>
                </c:pt>
                <c:pt idx="256">
                  <c:v>1978.8333333333326</c:v>
                </c:pt>
                <c:pt idx="257">
                  <c:v>1978.9166666666661</c:v>
                </c:pt>
                <c:pt idx="258">
                  <c:v>1978.9999999999993</c:v>
                </c:pt>
                <c:pt idx="259">
                  <c:v>1979.0833333333326</c:v>
                </c:pt>
                <c:pt idx="260">
                  <c:v>1979.1666666666661</c:v>
                </c:pt>
                <c:pt idx="261">
                  <c:v>1979.2499999999993</c:v>
                </c:pt>
                <c:pt idx="262">
                  <c:v>1979.3333333333326</c:v>
                </c:pt>
                <c:pt idx="263">
                  <c:v>1979.4166666666661</c:v>
                </c:pt>
                <c:pt idx="264">
                  <c:v>1979.4999999999993</c:v>
                </c:pt>
                <c:pt idx="265">
                  <c:v>1979.5833333333326</c:v>
                </c:pt>
                <c:pt idx="266">
                  <c:v>1979.6666666666661</c:v>
                </c:pt>
                <c:pt idx="267">
                  <c:v>1979.7499999999993</c:v>
                </c:pt>
                <c:pt idx="268">
                  <c:v>1979.8333333333326</c:v>
                </c:pt>
                <c:pt idx="269">
                  <c:v>1979.9166666666658</c:v>
                </c:pt>
                <c:pt idx="270">
                  <c:v>1979.9999999999993</c:v>
                </c:pt>
                <c:pt idx="271">
                  <c:v>1980.0833333333326</c:v>
                </c:pt>
                <c:pt idx="272">
                  <c:v>1980.1666666666658</c:v>
                </c:pt>
                <c:pt idx="273">
                  <c:v>1980.2499999999993</c:v>
                </c:pt>
                <c:pt idx="274">
                  <c:v>1980.3333333333326</c:v>
                </c:pt>
                <c:pt idx="275">
                  <c:v>1980.4166666666658</c:v>
                </c:pt>
                <c:pt idx="276">
                  <c:v>1980.4999999999993</c:v>
                </c:pt>
                <c:pt idx="277">
                  <c:v>1980.5833333333326</c:v>
                </c:pt>
                <c:pt idx="278">
                  <c:v>1980.6666666666658</c:v>
                </c:pt>
                <c:pt idx="279">
                  <c:v>1980.7499999999993</c:v>
                </c:pt>
                <c:pt idx="280">
                  <c:v>1980.8333333333326</c:v>
                </c:pt>
                <c:pt idx="281">
                  <c:v>1980.9166666666658</c:v>
                </c:pt>
                <c:pt idx="282">
                  <c:v>1980.9999999999991</c:v>
                </c:pt>
                <c:pt idx="283">
                  <c:v>1981.0833333333326</c:v>
                </c:pt>
                <c:pt idx="284">
                  <c:v>1981.1666666666658</c:v>
                </c:pt>
                <c:pt idx="285">
                  <c:v>1981.2499999999991</c:v>
                </c:pt>
                <c:pt idx="286">
                  <c:v>1981.3333333333326</c:v>
                </c:pt>
                <c:pt idx="287">
                  <c:v>1981.4166666666658</c:v>
                </c:pt>
                <c:pt idx="288">
                  <c:v>1981.4999999999991</c:v>
                </c:pt>
                <c:pt idx="289">
                  <c:v>1981.5833333333326</c:v>
                </c:pt>
                <c:pt idx="290">
                  <c:v>1981.6666666666658</c:v>
                </c:pt>
                <c:pt idx="291">
                  <c:v>1981.7499999999991</c:v>
                </c:pt>
                <c:pt idx="292">
                  <c:v>1981.8333333333326</c:v>
                </c:pt>
                <c:pt idx="293">
                  <c:v>1981.9166666666658</c:v>
                </c:pt>
                <c:pt idx="294">
                  <c:v>1981.9999999999991</c:v>
                </c:pt>
                <c:pt idx="295">
                  <c:v>1982.0833333333326</c:v>
                </c:pt>
                <c:pt idx="296">
                  <c:v>1982.1666666666658</c:v>
                </c:pt>
                <c:pt idx="297">
                  <c:v>1982.2499999999991</c:v>
                </c:pt>
                <c:pt idx="298">
                  <c:v>1982.3333333333326</c:v>
                </c:pt>
                <c:pt idx="299">
                  <c:v>1982.4166666666658</c:v>
                </c:pt>
                <c:pt idx="300">
                  <c:v>1982.4999999999991</c:v>
                </c:pt>
                <c:pt idx="301">
                  <c:v>1982.5833333333323</c:v>
                </c:pt>
                <c:pt idx="302">
                  <c:v>1982.6666666666658</c:v>
                </c:pt>
                <c:pt idx="303">
                  <c:v>1982.7499999999991</c:v>
                </c:pt>
                <c:pt idx="304">
                  <c:v>1982.8333333333323</c:v>
                </c:pt>
                <c:pt idx="305">
                  <c:v>1982.9166666666658</c:v>
                </c:pt>
                <c:pt idx="306">
                  <c:v>1982.9999999999991</c:v>
                </c:pt>
                <c:pt idx="307">
                  <c:v>1983.0833333333323</c:v>
                </c:pt>
                <c:pt idx="308">
                  <c:v>1983.1666666666658</c:v>
                </c:pt>
                <c:pt idx="309">
                  <c:v>1983.2499999999991</c:v>
                </c:pt>
                <c:pt idx="310">
                  <c:v>1983.3333333333323</c:v>
                </c:pt>
                <c:pt idx="311">
                  <c:v>1983.4166666666658</c:v>
                </c:pt>
                <c:pt idx="312">
                  <c:v>1983.4999999999991</c:v>
                </c:pt>
                <c:pt idx="313">
                  <c:v>1983.5833333333323</c:v>
                </c:pt>
                <c:pt idx="314">
                  <c:v>1983.6666666666656</c:v>
                </c:pt>
                <c:pt idx="315">
                  <c:v>1983.7499999999991</c:v>
                </c:pt>
                <c:pt idx="316">
                  <c:v>1983.8333333333323</c:v>
                </c:pt>
                <c:pt idx="317">
                  <c:v>1983.9166666666656</c:v>
                </c:pt>
                <c:pt idx="318">
                  <c:v>1983.9999999999991</c:v>
                </c:pt>
                <c:pt idx="319">
                  <c:v>1984.0833333333323</c:v>
                </c:pt>
                <c:pt idx="320">
                  <c:v>1984.1666666666656</c:v>
                </c:pt>
                <c:pt idx="321">
                  <c:v>1984.2499999999991</c:v>
                </c:pt>
                <c:pt idx="322">
                  <c:v>1984.3333333333323</c:v>
                </c:pt>
                <c:pt idx="323">
                  <c:v>1984.4166666666656</c:v>
                </c:pt>
                <c:pt idx="324">
                  <c:v>1984.4999999999991</c:v>
                </c:pt>
                <c:pt idx="325">
                  <c:v>1984.5833333333323</c:v>
                </c:pt>
                <c:pt idx="326">
                  <c:v>1984.6666666666656</c:v>
                </c:pt>
                <c:pt idx="327">
                  <c:v>1984.7499999999991</c:v>
                </c:pt>
                <c:pt idx="328">
                  <c:v>1984.8333333333323</c:v>
                </c:pt>
                <c:pt idx="329">
                  <c:v>1984.9166666666656</c:v>
                </c:pt>
                <c:pt idx="330">
                  <c:v>1984.9999999999991</c:v>
                </c:pt>
                <c:pt idx="331">
                  <c:v>1985.0833333333323</c:v>
                </c:pt>
                <c:pt idx="332">
                  <c:v>1985.1666666666656</c:v>
                </c:pt>
                <c:pt idx="333">
                  <c:v>1985.2499999999989</c:v>
                </c:pt>
                <c:pt idx="334">
                  <c:v>1985.3333333333323</c:v>
                </c:pt>
                <c:pt idx="335">
                  <c:v>1985.4166666666656</c:v>
                </c:pt>
                <c:pt idx="336">
                  <c:v>1985.4999999999989</c:v>
                </c:pt>
                <c:pt idx="337">
                  <c:v>1985.5833333333323</c:v>
                </c:pt>
                <c:pt idx="338">
                  <c:v>1985.6666666666656</c:v>
                </c:pt>
                <c:pt idx="339">
                  <c:v>1985.7499999999989</c:v>
                </c:pt>
                <c:pt idx="340">
                  <c:v>1985.8333333333323</c:v>
                </c:pt>
                <c:pt idx="341">
                  <c:v>1985.9166666666656</c:v>
                </c:pt>
                <c:pt idx="342">
                  <c:v>1985.9999999999989</c:v>
                </c:pt>
                <c:pt idx="343">
                  <c:v>1986.0833333333323</c:v>
                </c:pt>
                <c:pt idx="344">
                  <c:v>1986.1666666666656</c:v>
                </c:pt>
                <c:pt idx="345">
                  <c:v>1986.2499999999989</c:v>
                </c:pt>
                <c:pt idx="346">
                  <c:v>1986.3333333333321</c:v>
                </c:pt>
                <c:pt idx="347">
                  <c:v>1986.4166666666656</c:v>
                </c:pt>
                <c:pt idx="348">
                  <c:v>1986.4999999999989</c:v>
                </c:pt>
                <c:pt idx="349">
                  <c:v>1986.5833333333321</c:v>
                </c:pt>
                <c:pt idx="350">
                  <c:v>1986.6666666666656</c:v>
                </c:pt>
                <c:pt idx="351">
                  <c:v>1986.7499999999989</c:v>
                </c:pt>
                <c:pt idx="352">
                  <c:v>1986.8333333333321</c:v>
                </c:pt>
                <c:pt idx="353">
                  <c:v>1986.9166666666656</c:v>
                </c:pt>
                <c:pt idx="354">
                  <c:v>1986.9999999999989</c:v>
                </c:pt>
                <c:pt idx="355">
                  <c:v>1987.0833333333321</c:v>
                </c:pt>
                <c:pt idx="356">
                  <c:v>1987.1666666666656</c:v>
                </c:pt>
                <c:pt idx="357">
                  <c:v>1987.2499999999989</c:v>
                </c:pt>
                <c:pt idx="358">
                  <c:v>1987.3333333333321</c:v>
                </c:pt>
                <c:pt idx="359">
                  <c:v>1987.4166666666656</c:v>
                </c:pt>
                <c:pt idx="360">
                  <c:v>1987.4999999999989</c:v>
                </c:pt>
                <c:pt idx="361">
                  <c:v>1987.5833333333321</c:v>
                </c:pt>
                <c:pt idx="362">
                  <c:v>1987.6666666666656</c:v>
                </c:pt>
                <c:pt idx="363">
                  <c:v>1987.7499999999989</c:v>
                </c:pt>
                <c:pt idx="364">
                  <c:v>1987.8333333333321</c:v>
                </c:pt>
                <c:pt idx="365">
                  <c:v>1987.9166666666654</c:v>
                </c:pt>
                <c:pt idx="366">
                  <c:v>1987.9999999999989</c:v>
                </c:pt>
                <c:pt idx="367">
                  <c:v>1988.0833333333321</c:v>
                </c:pt>
                <c:pt idx="368">
                  <c:v>1988.1666666666654</c:v>
                </c:pt>
                <c:pt idx="369">
                  <c:v>1988.2499999999989</c:v>
                </c:pt>
                <c:pt idx="370">
                  <c:v>1988.3333333333321</c:v>
                </c:pt>
                <c:pt idx="371">
                  <c:v>1988.4166666666654</c:v>
                </c:pt>
                <c:pt idx="372">
                  <c:v>1988.4999999999989</c:v>
                </c:pt>
                <c:pt idx="373">
                  <c:v>1988.5833333333321</c:v>
                </c:pt>
                <c:pt idx="374">
                  <c:v>1988.6666666666654</c:v>
                </c:pt>
                <c:pt idx="375">
                  <c:v>1988.7499999999989</c:v>
                </c:pt>
                <c:pt idx="376">
                  <c:v>1988.8333333333321</c:v>
                </c:pt>
                <c:pt idx="377">
                  <c:v>1988.9166666666654</c:v>
                </c:pt>
                <c:pt idx="378">
                  <c:v>1988.9999999999986</c:v>
                </c:pt>
                <c:pt idx="379">
                  <c:v>1989.0833333333321</c:v>
                </c:pt>
                <c:pt idx="380">
                  <c:v>1989.1666666666654</c:v>
                </c:pt>
                <c:pt idx="381">
                  <c:v>1989.2499999999986</c:v>
                </c:pt>
                <c:pt idx="382">
                  <c:v>1989.3333333333321</c:v>
                </c:pt>
                <c:pt idx="383">
                  <c:v>1989.4166666666654</c:v>
                </c:pt>
                <c:pt idx="384">
                  <c:v>1989.4999999999986</c:v>
                </c:pt>
                <c:pt idx="385">
                  <c:v>1989.5833333333321</c:v>
                </c:pt>
                <c:pt idx="386">
                  <c:v>1989.6666666666654</c:v>
                </c:pt>
                <c:pt idx="387">
                  <c:v>1989.7499999999986</c:v>
                </c:pt>
                <c:pt idx="388">
                  <c:v>1989.8333333333321</c:v>
                </c:pt>
                <c:pt idx="389">
                  <c:v>1989.9166666666654</c:v>
                </c:pt>
                <c:pt idx="390">
                  <c:v>1989.9999999999986</c:v>
                </c:pt>
                <c:pt idx="391">
                  <c:v>1990.0833333333321</c:v>
                </c:pt>
                <c:pt idx="392">
                  <c:v>1990.1666666666654</c:v>
                </c:pt>
                <c:pt idx="393">
                  <c:v>1990.2499999999986</c:v>
                </c:pt>
                <c:pt idx="394">
                  <c:v>1990.3333333333321</c:v>
                </c:pt>
                <c:pt idx="395">
                  <c:v>1990.4166666666654</c:v>
                </c:pt>
                <c:pt idx="396">
                  <c:v>1990.4999999999986</c:v>
                </c:pt>
                <c:pt idx="397">
                  <c:v>1990.5833333333319</c:v>
                </c:pt>
                <c:pt idx="398">
                  <c:v>1990.6666666666654</c:v>
                </c:pt>
                <c:pt idx="399">
                  <c:v>1990.7499999999986</c:v>
                </c:pt>
                <c:pt idx="400">
                  <c:v>1990.8333333333319</c:v>
                </c:pt>
                <c:pt idx="401">
                  <c:v>1990.9166666666654</c:v>
                </c:pt>
                <c:pt idx="402">
                  <c:v>1990.9999999999986</c:v>
                </c:pt>
                <c:pt idx="403">
                  <c:v>1991.0833333333319</c:v>
                </c:pt>
                <c:pt idx="404">
                  <c:v>1991.1666666666654</c:v>
                </c:pt>
                <c:pt idx="405">
                  <c:v>1991.2499999999986</c:v>
                </c:pt>
                <c:pt idx="406">
                  <c:v>1991.3333333333319</c:v>
                </c:pt>
                <c:pt idx="407">
                  <c:v>1991.4166666666654</c:v>
                </c:pt>
                <c:pt idx="408">
                  <c:v>1991.4999999999986</c:v>
                </c:pt>
                <c:pt idx="409">
                  <c:v>1991.5833333333319</c:v>
                </c:pt>
                <c:pt idx="410">
                  <c:v>1991.6666666666652</c:v>
                </c:pt>
                <c:pt idx="411">
                  <c:v>1991.7499999999986</c:v>
                </c:pt>
                <c:pt idx="412">
                  <c:v>1991.8333333333319</c:v>
                </c:pt>
                <c:pt idx="413">
                  <c:v>1991.9166666666652</c:v>
                </c:pt>
                <c:pt idx="414">
                  <c:v>1991.9999999999986</c:v>
                </c:pt>
                <c:pt idx="415">
                  <c:v>1992.0833333333319</c:v>
                </c:pt>
                <c:pt idx="416">
                  <c:v>1992.1666666666652</c:v>
                </c:pt>
                <c:pt idx="417">
                  <c:v>1992.2499999999986</c:v>
                </c:pt>
                <c:pt idx="418">
                  <c:v>1992.3333333333319</c:v>
                </c:pt>
                <c:pt idx="419">
                  <c:v>1992.4166666666652</c:v>
                </c:pt>
                <c:pt idx="420">
                  <c:v>1992.4999999999986</c:v>
                </c:pt>
                <c:pt idx="421">
                  <c:v>1992.5833333333319</c:v>
                </c:pt>
                <c:pt idx="422">
                  <c:v>1992.6666666666652</c:v>
                </c:pt>
                <c:pt idx="423">
                  <c:v>1992.7499999999986</c:v>
                </c:pt>
                <c:pt idx="424">
                  <c:v>1992.8333333333319</c:v>
                </c:pt>
                <c:pt idx="425">
                  <c:v>1992.9166666666652</c:v>
                </c:pt>
                <c:pt idx="426">
                  <c:v>1992.9999999999986</c:v>
                </c:pt>
                <c:pt idx="427">
                  <c:v>1993.0833333333319</c:v>
                </c:pt>
                <c:pt idx="428">
                  <c:v>1993.1666666666652</c:v>
                </c:pt>
                <c:pt idx="429">
                  <c:v>1993.2499999999984</c:v>
                </c:pt>
                <c:pt idx="430">
                  <c:v>1993.3333333333319</c:v>
                </c:pt>
                <c:pt idx="431">
                  <c:v>1993.4166666666652</c:v>
                </c:pt>
                <c:pt idx="432">
                  <c:v>1993.4999999999984</c:v>
                </c:pt>
                <c:pt idx="433">
                  <c:v>1993.5833333333319</c:v>
                </c:pt>
                <c:pt idx="434">
                  <c:v>1993.6666666666652</c:v>
                </c:pt>
                <c:pt idx="435">
                  <c:v>1993.7499999999984</c:v>
                </c:pt>
                <c:pt idx="436">
                  <c:v>1993.8333333333319</c:v>
                </c:pt>
                <c:pt idx="437">
                  <c:v>1993.9166666666652</c:v>
                </c:pt>
                <c:pt idx="438">
                  <c:v>1993.9999999999984</c:v>
                </c:pt>
                <c:pt idx="439">
                  <c:v>1994.0833333333319</c:v>
                </c:pt>
                <c:pt idx="440">
                  <c:v>1994.1666666666652</c:v>
                </c:pt>
                <c:pt idx="441">
                  <c:v>1994.2499999999984</c:v>
                </c:pt>
                <c:pt idx="442">
                  <c:v>1994.3333333333317</c:v>
                </c:pt>
                <c:pt idx="443">
                  <c:v>1994.4166666666652</c:v>
                </c:pt>
                <c:pt idx="444">
                  <c:v>1994.4999999999984</c:v>
                </c:pt>
                <c:pt idx="445">
                  <c:v>1994.5833333333317</c:v>
                </c:pt>
                <c:pt idx="446">
                  <c:v>1994.6666666666652</c:v>
                </c:pt>
                <c:pt idx="447">
                  <c:v>1994.7499999999984</c:v>
                </c:pt>
                <c:pt idx="448">
                  <c:v>1994.8333333333317</c:v>
                </c:pt>
                <c:pt idx="449">
                  <c:v>1994.9166666666652</c:v>
                </c:pt>
                <c:pt idx="450">
                  <c:v>1994.9999999999984</c:v>
                </c:pt>
                <c:pt idx="451">
                  <c:v>1995.0833333333317</c:v>
                </c:pt>
                <c:pt idx="452">
                  <c:v>1995.1666666666652</c:v>
                </c:pt>
                <c:pt idx="453">
                  <c:v>1995.2499999999984</c:v>
                </c:pt>
                <c:pt idx="454">
                  <c:v>1995.3333333333317</c:v>
                </c:pt>
                <c:pt idx="455">
                  <c:v>1995.4166666666652</c:v>
                </c:pt>
                <c:pt idx="456">
                  <c:v>1995.4999999999984</c:v>
                </c:pt>
                <c:pt idx="457">
                  <c:v>1995.5833333333317</c:v>
                </c:pt>
                <c:pt idx="458">
                  <c:v>1995.6666666666652</c:v>
                </c:pt>
                <c:pt idx="459">
                  <c:v>1995.7499999999984</c:v>
                </c:pt>
                <c:pt idx="460">
                  <c:v>1995.8333333333317</c:v>
                </c:pt>
                <c:pt idx="461">
                  <c:v>1995.9166666666649</c:v>
                </c:pt>
                <c:pt idx="462">
                  <c:v>1995.9999999999984</c:v>
                </c:pt>
                <c:pt idx="463">
                  <c:v>1996.0833333333317</c:v>
                </c:pt>
                <c:pt idx="464">
                  <c:v>1996.1666666666649</c:v>
                </c:pt>
                <c:pt idx="465">
                  <c:v>1996.2499999999984</c:v>
                </c:pt>
                <c:pt idx="466">
                  <c:v>1996.3333333333317</c:v>
                </c:pt>
                <c:pt idx="467">
                  <c:v>1996.4166666666649</c:v>
                </c:pt>
                <c:pt idx="468">
                  <c:v>1996.4999999999984</c:v>
                </c:pt>
                <c:pt idx="469">
                  <c:v>1996.5833333333317</c:v>
                </c:pt>
                <c:pt idx="470">
                  <c:v>1996.6666666666649</c:v>
                </c:pt>
                <c:pt idx="471">
                  <c:v>1996.7499999999984</c:v>
                </c:pt>
                <c:pt idx="472">
                  <c:v>1996.8333333333317</c:v>
                </c:pt>
                <c:pt idx="473">
                  <c:v>1996.9166666666649</c:v>
                </c:pt>
                <c:pt idx="474">
                  <c:v>1996.9999999999982</c:v>
                </c:pt>
                <c:pt idx="475">
                  <c:v>1997.0833333333317</c:v>
                </c:pt>
                <c:pt idx="476">
                  <c:v>1997.1666666666649</c:v>
                </c:pt>
                <c:pt idx="477">
                  <c:v>1997.2499999999982</c:v>
                </c:pt>
                <c:pt idx="478">
                  <c:v>1997.3333333333317</c:v>
                </c:pt>
                <c:pt idx="479">
                  <c:v>1997.4166666666649</c:v>
                </c:pt>
                <c:pt idx="480">
                  <c:v>1997.4999999999982</c:v>
                </c:pt>
                <c:pt idx="481">
                  <c:v>1997.5833333333317</c:v>
                </c:pt>
                <c:pt idx="482">
                  <c:v>1997.6666666666649</c:v>
                </c:pt>
                <c:pt idx="483">
                  <c:v>1997.7499999999982</c:v>
                </c:pt>
                <c:pt idx="484">
                  <c:v>1997.8333333333317</c:v>
                </c:pt>
                <c:pt idx="485">
                  <c:v>1997.9166666666649</c:v>
                </c:pt>
                <c:pt idx="486">
                  <c:v>1997.9999999999982</c:v>
                </c:pt>
                <c:pt idx="487">
                  <c:v>1998.0833333333317</c:v>
                </c:pt>
                <c:pt idx="488">
                  <c:v>1998.1666666666649</c:v>
                </c:pt>
                <c:pt idx="489">
                  <c:v>1998.2499999999982</c:v>
                </c:pt>
                <c:pt idx="490">
                  <c:v>1998.3333333333317</c:v>
                </c:pt>
                <c:pt idx="491">
                  <c:v>1998.4166666666649</c:v>
                </c:pt>
                <c:pt idx="492">
                  <c:v>1998.4999999999982</c:v>
                </c:pt>
                <c:pt idx="493">
                  <c:v>1998.5833333333314</c:v>
                </c:pt>
                <c:pt idx="494">
                  <c:v>1998.6666666666649</c:v>
                </c:pt>
                <c:pt idx="495">
                  <c:v>1998.7499999999982</c:v>
                </c:pt>
                <c:pt idx="496">
                  <c:v>1998.8333333333314</c:v>
                </c:pt>
                <c:pt idx="497">
                  <c:v>1998.9166666666649</c:v>
                </c:pt>
                <c:pt idx="498">
                  <c:v>1998.9999999999982</c:v>
                </c:pt>
                <c:pt idx="499">
                  <c:v>1999.0833333333314</c:v>
                </c:pt>
                <c:pt idx="500">
                  <c:v>1999.1666666666649</c:v>
                </c:pt>
                <c:pt idx="501">
                  <c:v>1999.2499999999982</c:v>
                </c:pt>
                <c:pt idx="502">
                  <c:v>1999.3333333333314</c:v>
                </c:pt>
                <c:pt idx="503">
                  <c:v>1999.4166666666649</c:v>
                </c:pt>
                <c:pt idx="504">
                  <c:v>1999.4999999999982</c:v>
                </c:pt>
                <c:pt idx="505">
                  <c:v>1999.5833333333314</c:v>
                </c:pt>
                <c:pt idx="506">
                  <c:v>1999.6666666666647</c:v>
                </c:pt>
                <c:pt idx="507">
                  <c:v>1999.7499999999982</c:v>
                </c:pt>
                <c:pt idx="508">
                  <c:v>1999.8333333333314</c:v>
                </c:pt>
                <c:pt idx="509">
                  <c:v>1999.9166666666647</c:v>
                </c:pt>
                <c:pt idx="510">
                  <c:v>1999.9999999999982</c:v>
                </c:pt>
                <c:pt idx="511">
                  <c:v>2000.0833333333314</c:v>
                </c:pt>
                <c:pt idx="512">
                  <c:v>2000.1666666666649</c:v>
                </c:pt>
                <c:pt idx="513">
                  <c:v>2000.2499999999982</c:v>
                </c:pt>
                <c:pt idx="514">
                  <c:v>2000.3333333333314</c:v>
                </c:pt>
                <c:pt idx="515">
                  <c:v>2000.4166666666649</c:v>
                </c:pt>
                <c:pt idx="516">
                  <c:v>2000.4999999999982</c:v>
                </c:pt>
                <c:pt idx="517">
                  <c:v>2000.5833333333314</c:v>
                </c:pt>
                <c:pt idx="518">
                  <c:v>2000.6666666666647</c:v>
                </c:pt>
                <c:pt idx="519">
                  <c:v>2000.7499999999982</c:v>
                </c:pt>
                <c:pt idx="520">
                  <c:v>2000.8333333333314</c:v>
                </c:pt>
                <c:pt idx="521">
                  <c:v>2000.9166666666647</c:v>
                </c:pt>
                <c:pt idx="522">
                  <c:v>2000.9999999999982</c:v>
                </c:pt>
                <c:pt idx="523">
                  <c:v>2001.0833333333314</c:v>
                </c:pt>
                <c:pt idx="524">
                  <c:v>2001.1666666666649</c:v>
                </c:pt>
                <c:pt idx="525">
                  <c:v>2001.2499999999982</c:v>
                </c:pt>
                <c:pt idx="526">
                  <c:v>2001.3333333333314</c:v>
                </c:pt>
                <c:pt idx="527">
                  <c:v>2001.4166666666649</c:v>
                </c:pt>
                <c:pt idx="528">
                  <c:v>2001.4999999999982</c:v>
                </c:pt>
                <c:pt idx="529">
                  <c:v>2001.5833333333314</c:v>
                </c:pt>
                <c:pt idx="530">
                  <c:v>2001.6666666666647</c:v>
                </c:pt>
                <c:pt idx="531">
                  <c:v>2001.7499999999982</c:v>
                </c:pt>
                <c:pt idx="532">
                  <c:v>2001.8333333333314</c:v>
                </c:pt>
                <c:pt idx="533">
                  <c:v>2001.9166666666647</c:v>
                </c:pt>
                <c:pt idx="534">
                  <c:v>2001.9999999999982</c:v>
                </c:pt>
                <c:pt idx="535">
                  <c:v>2002.0833333333314</c:v>
                </c:pt>
                <c:pt idx="536">
                  <c:v>2002.1666666666649</c:v>
                </c:pt>
                <c:pt idx="537">
                  <c:v>2002.2499999999982</c:v>
                </c:pt>
                <c:pt idx="538">
                  <c:v>2002.3333333333314</c:v>
                </c:pt>
                <c:pt idx="539">
                  <c:v>2002.4166666666649</c:v>
                </c:pt>
                <c:pt idx="540">
                  <c:v>2002.4999999999982</c:v>
                </c:pt>
                <c:pt idx="541">
                  <c:v>2002.5833333333314</c:v>
                </c:pt>
                <c:pt idx="542">
                  <c:v>2002.6666666666647</c:v>
                </c:pt>
                <c:pt idx="543">
                  <c:v>2002.7499999999982</c:v>
                </c:pt>
                <c:pt idx="544">
                  <c:v>2002.8333333333314</c:v>
                </c:pt>
                <c:pt idx="545">
                  <c:v>2002.9166666666647</c:v>
                </c:pt>
                <c:pt idx="546">
                  <c:v>2002.9999999999982</c:v>
                </c:pt>
                <c:pt idx="547">
                  <c:v>2003.0833333333314</c:v>
                </c:pt>
                <c:pt idx="548">
                  <c:v>2003.1666666666649</c:v>
                </c:pt>
                <c:pt idx="549">
                  <c:v>2003.2499999999982</c:v>
                </c:pt>
                <c:pt idx="550">
                  <c:v>2003.3333333333314</c:v>
                </c:pt>
                <c:pt idx="551">
                  <c:v>2003.4166666666649</c:v>
                </c:pt>
                <c:pt idx="552">
                  <c:v>2003.4999999999982</c:v>
                </c:pt>
                <c:pt idx="553">
                  <c:v>2003.5833333333314</c:v>
                </c:pt>
                <c:pt idx="554">
                  <c:v>2003.6666666666647</c:v>
                </c:pt>
                <c:pt idx="555">
                  <c:v>2003.7499999999982</c:v>
                </c:pt>
                <c:pt idx="556">
                  <c:v>2003.8333333333314</c:v>
                </c:pt>
                <c:pt idx="557">
                  <c:v>2003.9166666666647</c:v>
                </c:pt>
                <c:pt idx="558">
                  <c:v>2004</c:v>
                </c:pt>
                <c:pt idx="559">
                  <c:v>2004.0833333333321</c:v>
                </c:pt>
                <c:pt idx="560">
                  <c:v>2004.1666666666649</c:v>
                </c:pt>
                <c:pt idx="561">
                  <c:v>2004.249999999998</c:v>
                </c:pt>
                <c:pt idx="562">
                  <c:v>2004.333333333331</c:v>
                </c:pt>
                <c:pt idx="563">
                  <c:v>2004.4166666666649</c:v>
                </c:pt>
                <c:pt idx="564">
                  <c:v>2004.499999999998</c:v>
                </c:pt>
                <c:pt idx="565">
                  <c:v>2004.583333333331</c:v>
                </c:pt>
                <c:pt idx="566">
                  <c:v>2004.6666666666649</c:v>
                </c:pt>
                <c:pt idx="567">
                  <c:v>2004.749999999998</c:v>
                </c:pt>
                <c:pt idx="568">
                  <c:v>2004.833333333331</c:v>
                </c:pt>
                <c:pt idx="569">
                  <c:v>2004.9166666666649</c:v>
                </c:pt>
                <c:pt idx="570">
                  <c:v>2005</c:v>
                </c:pt>
                <c:pt idx="571">
                  <c:v>2005.0833333333321</c:v>
                </c:pt>
                <c:pt idx="572">
                  <c:v>2005.1666666666649</c:v>
                </c:pt>
                <c:pt idx="573">
                  <c:v>2005.249999999998</c:v>
                </c:pt>
                <c:pt idx="574">
                  <c:v>2005.333333333331</c:v>
                </c:pt>
                <c:pt idx="575">
                  <c:v>2005.4166666666649</c:v>
                </c:pt>
                <c:pt idx="576">
                  <c:v>2005.499999999998</c:v>
                </c:pt>
                <c:pt idx="577">
                  <c:v>2005.583333333331</c:v>
                </c:pt>
                <c:pt idx="578">
                  <c:v>2005.6666666666649</c:v>
                </c:pt>
                <c:pt idx="579">
                  <c:v>2005.749999999998</c:v>
                </c:pt>
                <c:pt idx="580">
                  <c:v>2005.833333333331</c:v>
                </c:pt>
                <c:pt idx="581">
                  <c:v>2005.9166666666649</c:v>
                </c:pt>
                <c:pt idx="582">
                  <c:v>2006</c:v>
                </c:pt>
                <c:pt idx="583">
                  <c:v>2006.0833333333301</c:v>
                </c:pt>
                <c:pt idx="584">
                  <c:v>2006.1666666665999</c:v>
                </c:pt>
                <c:pt idx="585">
                  <c:v>2006.25</c:v>
                </c:pt>
                <c:pt idx="586">
                  <c:v>2006.3333333333301</c:v>
                </c:pt>
                <c:pt idx="587">
                  <c:v>2006.4166666666599</c:v>
                </c:pt>
                <c:pt idx="588">
                  <c:v>2006.5</c:v>
                </c:pt>
                <c:pt idx="589">
                  <c:v>2006.5833333333301</c:v>
                </c:pt>
                <c:pt idx="590">
                  <c:v>2006.6666666666599</c:v>
                </c:pt>
                <c:pt idx="591">
                  <c:v>2006.75</c:v>
                </c:pt>
                <c:pt idx="592">
                  <c:v>2006.8333333333301</c:v>
                </c:pt>
                <c:pt idx="593">
                  <c:v>2006.9166666666599</c:v>
                </c:pt>
                <c:pt idx="594">
                  <c:v>2007</c:v>
                </c:pt>
                <c:pt idx="595">
                  <c:v>2007.0833333333301</c:v>
                </c:pt>
                <c:pt idx="596">
                  <c:v>2007.1666666665999</c:v>
                </c:pt>
                <c:pt idx="597">
                  <c:v>2007.25</c:v>
                </c:pt>
                <c:pt idx="598">
                  <c:v>2007.3333333333301</c:v>
                </c:pt>
                <c:pt idx="599">
                  <c:v>2007.4166666666599</c:v>
                </c:pt>
                <c:pt idx="600">
                  <c:v>2007.5</c:v>
                </c:pt>
                <c:pt idx="601">
                  <c:v>2007.5833333333301</c:v>
                </c:pt>
                <c:pt idx="602">
                  <c:v>2007.6666666666599</c:v>
                </c:pt>
                <c:pt idx="603">
                  <c:v>2007.75</c:v>
                </c:pt>
                <c:pt idx="604">
                  <c:v>2007.8333333333301</c:v>
                </c:pt>
                <c:pt idx="605">
                  <c:v>2007.9166666666599</c:v>
                </c:pt>
                <c:pt idx="606">
                  <c:v>2008</c:v>
                </c:pt>
                <c:pt idx="607">
                  <c:v>2008.0833333333301</c:v>
                </c:pt>
                <c:pt idx="608">
                  <c:v>2008.1666666665999</c:v>
                </c:pt>
                <c:pt idx="609">
                  <c:v>2008.25</c:v>
                </c:pt>
                <c:pt idx="610">
                  <c:v>2008.3333333333301</c:v>
                </c:pt>
                <c:pt idx="611">
                  <c:v>2008.4166666666599</c:v>
                </c:pt>
                <c:pt idx="612">
                  <c:v>2008.5</c:v>
                </c:pt>
                <c:pt idx="613">
                  <c:v>2008.5833333333301</c:v>
                </c:pt>
                <c:pt idx="614">
                  <c:v>2008.6666666666599</c:v>
                </c:pt>
                <c:pt idx="615">
                  <c:v>2008.75</c:v>
                </c:pt>
                <c:pt idx="616">
                  <c:v>2008.8333333333301</c:v>
                </c:pt>
                <c:pt idx="617">
                  <c:v>2008.9166666666599</c:v>
                </c:pt>
                <c:pt idx="618">
                  <c:v>2009</c:v>
                </c:pt>
                <c:pt idx="619">
                  <c:v>2009.0833333333301</c:v>
                </c:pt>
                <c:pt idx="620">
                  <c:v>2009.1666666665999</c:v>
                </c:pt>
                <c:pt idx="621">
                  <c:v>2009.25</c:v>
                </c:pt>
                <c:pt idx="622">
                  <c:v>2009.3333333333301</c:v>
                </c:pt>
                <c:pt idx="623">
                  <c:v>2009.4166666666599</c:v>
                </c:pt>
                <c:pt idx="624">
                  <c:v>2009.5</c:v>
                </c:pt>
                <c:pt idx="625">
                  <c:v>2009.5833333333301</c:v>
                </c:pt>
                <c:pt idx="626">
                  <c:v>2009.6666666666599</c:v>
                </c:pt>
                <c:pt idx="627">
                  <c:v>2009.75</c:v>
                </c:pt>
                <c:pt idx="628">
                  <c:v>2009.8333333333301</c:v>
                </c:pt>
                <c:pt idx="629">
                  <c:v>2009.9166666666599</c:v>
                </c:pt>
                <c:pt idx="630">
                  <c:v>2010</c:v>
                </c:pt>
                <c:pt idx="631">
                  <c:v>2010.0833333333301</c:v>
                </c:pt>
                <c:pt idx="632">
                  <c:v>2010.1666666665999</c:v>
                </c:pt>
                <c:pt idx="633">
                  <c:v>2010.25</c:v>
                </c:pt>
                <c:pt idx="634">
                  <c:v>2010.3333333333301</c:v>
                </c:pt>
                <c:pt idx="635">
                  <c:v>2010.4166666666599</c:v>
                </c:pt>
                <c:pt idx="636">
                  <c:v>2010.5</c:v>
                </c:pt>
                <c:pt idx="637">
                  <c:v>2010.5833333333301</c:v>
                </c:pt>
                <c:pt idx="638">
                  <c:v>2010.6666666666599</c:v>
                </c:pt>
                <c:pt idx="639">
                  <c:v>2010.75</c:v>
                </c:pt>
                <c:pt idx="640">
                  <c:v>2010.8333333333301</c:v>
                </c:pt>
                <c:pt idx="641">
                  <c:v>2010.9166666666599</c:v>
                </c:pt>
                <c:pt idx="642">
                  <c:v>2011</c:v>
                </c:pt>
                <c:pt idx="643">
                  <c:v>2011.0833333333301</c:v>
                </c:pt>
                <c:pt idx="644">
                  <c:v>2011.1666666665999</c:v>
                </c:pt>
                <c:pt idx="645">
                  <c:v>2011.25</c:v>
                </c:pt>
                <c:pt idx="646">
                  <c:v>2011.3333333333301</c:v>
                </c:pt>
                <c:pt idx="647">
                  <c:v>2011.4166666666599</c:v>
                </c:pt>
                <c:pt idx="648">
                  <c:v>2011.5</c:v>
                </c:pt>
                <c:pt idx="649">
                  <c:v>2011.5833333333301</c:v>
                </c:pt>
                <c:pt idx="650">
                  <c:v>2011.6666666666599</c:v>
                </c:pt>
                <c:pt idx="651">
                  <c:v>2011.75</c:v>
                </c:pt>
                <c:pt idx="652">
                  <c:v>2011.8333333333301</c:v>
                </c:pt>
                <c:pt idx="653">
                  <c:v>2011.9166666666599</c:v>
                </c:pt>
                <c:pt idx="654">
                  <c:v>2012</c:v>
                </c:pt>
                <c:pt idx="655">
                  <c:v>2012.0833333333301</c:v>
                </c:pt>
                <c:pt idx="656">
                  <c:v>2012.1666666665999</c:v>
                </c:pt>
                <c:pt idx="657">
                  <c:v>2012.25</c:v>
                </c:pt>
                <c:pt idx="658">
                  <c:v>2012.3333333333301</c:v>
                </c:pt>
                <c:pt idx="659">
                  <c:v>2012.4166666666599</c:v>
                </c:pt>
                <c:pt idx="660">
                  <c:v>2012.5</c:v>
                </c:pt>
                <c:pt idx="661">
                  <c:v>2012.5833333333301</c:v>
                </c:pt>
                <c:pt idx="662">
                  <c:v>2012.6666666666599</c:v>
                </c:pt>
                <c:pt idx="663">
                  <c:v>2012.75</c:v>
                </c:pt>
                <c:pt idx="664">
                  <c:v>2012.8333333333301</c:v>
                </c:pt>
                <c:pt idx="665">
                  <c:v>2012.9166666666599</c:v>
                </c:pt>
                <c:pt idx="666">
                  <c:v>2013</c:v>
                </c:pt>
                <c:pt idx="667">
                  <c:v>2013.0833333333301</c:v>
                </c:pt>
                <c:pt idx="668">
                  <c:v>2013.1666666665999</c:v>
                </c:pt>
                <c:pt idx="669">
                  <c:v>2013.25</c:v>
                </c:pt>
                <c:pt idx="670">
                  <c:v>2013.3333333333301</c:v>
                </c:pt>
                <c:pt idx="671">
                  <c:v>2013.4166666666599</c:v>
                </c:pt>
                <c:pt idx="672">
                  <c:v>2013.5</c:v>
                </c:pt>
                <c:pt idx="673">
                  <c:v>2013.5833333333301</c:v>
                </c:pt>
                <c:pt idx="674">
                  <c:v>2013.6666666666599</c:v>
                </c:pt>
                <c:pt idx="675">
                  <c:v>2013.75</c:v>
                </c:pt>
                <c:pt idx="676">
                  <c:v>2013.8333333333301</c:v>
                </c:pt>
                <c:pt idx="677">
                  <c:v>2013.9166666666599</c:v>
                </c:pt>
                <c:pt idx="678">
                  <c:v>2014</c:v>
                </c:pt>
                <c:pt idx="679">
                  <c:v>2014.0833333333301</c:v>
                </c:pt>
                <c:pt idx="680">
                  <c:v>2014.1666666665999</c:v>
                </c:pt>
                <c:pt idx="681">
                  <c:v>2014.25</c:v>
                </c:pt>
                <c:pt idx="682">
                  <c:v>2014.3333333333301</c:v>
                </c:pt>
                <c:pt idx="683">
                  <c:v>2014.4166666666599</c:v>
                </c:pt>
                <c:pt idx="684">
                  <c:v>2014.5</c:v>
                </c:pt>
                <c:pt idx="685">
                  <c:v>2014.5833333333301</c:v>
                </c:pt>
                <c:pt idx="686">
                  <c:v>2014.6666666666599</c:v>
                </c:pt>
                <c:pt idx="687">
                  <c:v>2014.75</c:v>
                </c:pt>
                <c:pt idx="688">
                  <c:v>2014.8333333333301</c:v>
                </c:pt>
                <c:pt idx="689">
                  <c:v>2014.9166666666599</c:v>
                </c:pt>
                <c:pt idx="690">
                  <c:v>2015</c:v>
                </c:pt>
                <c:pt idx="691">
                  <c:v>2015.0833333333301</c:v>
                </c:pt>
                <c:pt idx="692">
                  <c:v>2015.1666666665999</c:v>
                </c:pt>
                <c:pt idx="693">
                  <c:v>2015.25</c:v>
                </c:pt>
                <c:pt idx="694">
                  <c:v>2015.3333333333301</c:v>
                </c:pt>
                <c:pt idx="695">
                  <c:v>2015.4166666666599</c:v>
                </c:pt>
                <c:pt idx="696">
                  <c:v>2015.5</c:v>
                </c:pt>
                <c:pt idx="697">
                  <c:v>2015.5833333333301</c:v>
                </c:pt>
                <c:pt idx="698">
                  <c:v>2015.6666666666599</c:v>
                </c:pt>
                <c:pt idx="699">
                  <c:v>2015.75</c:v>
                </c:pt>
                <c:pt idx="700">
                  <c:v>2015.8333333333301</c:v>
                </c:pt>
                <c:pt idx="701">
                  <c:v>2015.9166666666599</c:v>
                </c:pt>
                <c:pt idx="702">
                  <c:v>2016</c:v>
                </c:pt>
                <c:pt idx="703">
                  <c:v>2016.0833333333301</c:v>
                </c:pt>
                <c:pt idx="704">
                  <c:v>2016.1666666665999</c:v>
                </c:pt>
                <c:pt idx="705">
                  <c:v>2016.25</c:v>
                </c:pt>
                <c:pt idx="706">
                  <c:v>2016.3333333333301</c:v>
                </c:pt>
                <c:pt idx="707">
                  <c:v>2016.4166666666599</c:v>
                </c:pt>
                <c:pt idx="708">
                  <c:v>2016.5</c:v>
                </c:pt>
                <c:pt idx="709">
                  <c:v>2016.5833333333301</c:v>
                </c:pt>
                <c:pt idx="710">
                  <c:v>2016.6666666666599</c:v>
                </c:pt>
                <c:pt idx="711">
                  <c:v>2016.75</c:v>
                </c:pt>
                <c:pt idx="712">
                  <c:v>2016.8333333333301</c:v>
                </c:pt>
                <c:pt idx="713">
                  <c:v>2016.9166666666599</c:v>
                </c:pt>
                <c:pt idx="714">
                  <c:v>2017</c:v>
                </c:pt>
                <c:pt idx="715">
                  <c:v>2017.0833333333301</c:v>
                </c:pt>
                <c:pt idx="716">
                  <c:v>2017.1666666665999</c:v>
                </c:pt>
                <c:pt idx="717">
                  <c:v>2017.25</c:v>
                </c:pt>
                <c:pt idx="718">
                  <c:v>2017.3333333333301</c:v>
                </c:pt>
                <c:pt idx="719">
                  <c:v>2017.4166666666599</c:v>
                </c:pt>
                <c:pt idx="720">
                  <c:v>2017.5</c:v>
                </c:pt>
                <c:pt idx="721">
                  <c:v>2017.5833333333301</c:v>
                </c:pt>
                <c:pt idx="722">
                  <c:v>2017.6666666666599</c:v>
                </c:pt>
                <c:pt idx="723">
                  <c:v>2017.75</c:v>
                </c:pt>
                <c:pt idx="724">
                  <c:v>2017.8333333333301</c:v>
                </c:pt>
                <c:pt idx="725">
                  <c:v>2017.9166666666599</c:v>
                </c:pt>
                <c:pt idx="726">
                  <c:v>2018</c:v>
                </c:pt>
                <c:pt idx="727">
                  <c:v>2018.0833333333301</c:v>
                </c:pt>
                <c:pt idx="728">
                  <c:v>2018.1666666665999</c:v>
                </c:pt>
                <c:pt idx="729">
                  <c:v>2018.25</c:v>
                </c:pt>
                <c:pt idx="730">
                  <c:v>2018.3333333333301</c:v>
                </c:pt>
                <c:pt idx="731">
                  <c:v>2018.4166666666599</c:v>
                </c:pt>
                <c:pt idx="732">
                  <c:v>2018.5</c:v>
                </c:pt>
                <c:pt idx="733">
                  <c:v>2018.5833333333301</c:v>
                </c:pt>
                <c:pt idx="734">
                  <c:v>2018.6666666666599</c:v>
                </c:pt>
                <c:pt idx="735">
                  <c:v>2018.75</c:v>
                </c:pt>
                <c:pt idx="736">
                  <c:v>2018.8333333333301</c:v>
                </c:pt>
                <c:pt idx="737">
                  <c:v>2018.9166666666599</c:v>
                </c:pt>
                <c:pt idx="738">
                  <c:v>2019</c:v>
                </c:pt>
                <c:pt idx="739">
                  <c:v>2019.0833333333301</c:v>
                </c:pt>
                <c:pt idx="740">
                  <c:v>2019.1666666665999</c:v>
                </c:pt>
                <c:pt idx="741">
                  <c:v>2019.25</c:v>
                </c:pt>
                <c:pt idx="742">
                  <c:v>2019.3333333333301</c:v>
                </c:pt>
                <c:pt idx="743">
                  <c:v>2019.4166666666599</c:v>
                </c:pt>
                <c:pt idx="744">
                  <c:v>2019.5</c:v>
                </c:pt>
                <c:pt idx="745">
                  <c:v>2019.5833333333301</c:v>
                </c:pt>
                <c:pt idx="746">
                  <c:v>2019.6666666666599</c:v>
                </c:pt>
                <c:pt idx="747">
                  <c:v>2019.75</c:v>
                </c:pt>
                <c:pt idx="748">
                  <c:v>2019.8333333333301</c:v>
                </c:pt>
                <c:pt idx="749">
                  <c:v>2019.9166666666599</c:v>
                </c:pt>
                <c:pt idx="750">
                  <c:v>2020</c:v>
                </c:pt>
                <c:pt idx="751">
                  <c:v>2020.0833333333301</c:v>
                </c:pt>
                <c:pt idx="752">
                  <c:v>2020.1666666665999</c:v>
                </c:pt>
                <c:pt idx="753">
                  <c:v>2020.25</c:v>
                </c:pt>
                <c:pt idx="754">
                  <c:v>2020.3333333333301</c:v>
                </c:pt>
                <c:pt idx="755">
                  <c:v>2020.4166666666599</c:v>
                </c:pt>
                <c:pt idx="756">
                  <c:v>2020.5</c:v>
                </c:pt>
                <c:pt idx="757">
                  <c:v>2020.5833333333301</c:v>
                </c:pt>
                <c:pt idx="758">
                  <c:v>2020.6666666666599</c:v>
                </c:pt>
                <c:pt idx="759">
                  <c:v>2020.75</c:v>
                </c:pt>
                <c:pt idx="760">
                  <c:v>2020.8333333333301</c:v>
                </c:pt>
                <c:pt idx="761">
                  <c:v>2020.9166666666599</c:v>
                </c:pt>
              </c:numCache>
            </c:numRef>
          </c:xVal>
          <c:yVal>
            <c:numRef>
              <c:f>'Nmax odi  monthly '!$G$5:$G$785</c:f>
              <c:numCache>
                <c:formatCode>\О\с\н\о\в\н\о\й</c:formatCode>
                <c:ptCount val="781"/>
                <c:pt idx="0">
                  <c:v>1.972</c:v>
                </c:pt>
                <c:pt idx="1">
                  <c:v>2.0249999999999999</c:v>
                </c:pt>
                <c:pt idx="2">
                  <c:v>1.8640000000000001</c:v>
                </c:pt>
                <c:pt idx="3">
                  <c:v>1.9850000000000001</c:v>
                </c:pt>
                <c:pt idx="4">
                  <c:v>1.946</c:v>
                </c:pt>
                <c:pt idx="5">
                  <c:v>2.121</c:v>
                </c:pt>
                <c:pt idx="6">
                  <c:v>2.1</c:v>
                </c:pt>
                <c:pt idx="7">
                  <c:v>2.1640000000000001</c:v>
                </c:pt>
                <c:pt idx="8">
                  <c:v>2.0110000000000001</c:v>
                </c:pt>
                <c:pt idx="9">
                  <c:v>2.0179999999999998</c:v>
                </c:pt>
                <c:pt idx="10">
                  <c:v>2.0870000000000002</c:v>
                </c:pt>
                <c:pt idx="11">
                  <c:v>2.1150000000000002</c:v>
                </c:pt>
                <c:pt idx="12">
                  <c:v>2.0819999999999999</c:v>
                </c:pt>
                <c:pt idx="13">
                  <c:v>2.0950000000000002</c:v>
                </c:pt>
                <c:pt idx="14">
                  <c:v>2.1419999999999999</c:v>
                </c:pt>
                <c:pt idx="15">
                  <c:v>2.1560000000000001</c:v>
                </c:pt>
                <c:pt idx="16">
                  <c:v>2.222</c:v>
                </c:pt>
                <c:pt idx="17">
                  <c:v>2.1779999999999999</c:v>
                </c:pt>
                <c:pt idx="18">
                  <c:v>2.17</c:v>
                </c:pt>
                <c:pt idx="19">
                  <c:v>2.117</c:v>
                </c:pt>
                <c:pt idx="20">
                  <c:v>2.1190000000000002</c:v>
                </c:pt>
                <c:pt idx="21">
                  <c:v>2.2309999999999999</c:v>
                </c:pt>
                <c:pt idx="22">
                  <c:v>2.1150000000000002</c:v>
                </c:pt>
                <c:pt idx="23">
                  <c:v>2.19</c:v>
                </c:pt>
                <c:pt idx="24">
                  <c:v>1.9950000000000001</c:v>
                </c:pt>
                <c:pt idx="25">
                  <c:v>2.0710000000000002</c:v>
                </c:pt>
                <c:pt idx="26">
                  <c:v>2.1789999999999998</c:v>
                </c:pt>
                <c:pt idx="27">
                  <c:v>2.153</c:v>
                </c:pt>
                <c:pt idx="28">
                  <c:v>2.2200000000000002</c:v>
                </c:pt>
                <c:pt idx="29">
                  <c:v>2.1819999999999999</c:v>
                </c:pt>
                <c:pt idx="30">
                  <c:v>2.13</c:v>
                </c:pt>
                <c:pt idx="31">
                  <c:v>2.16</c:v>
                </c:pt>
                <c:pt idx="32">
                  <c:v>2.2050000000000001</c:v>
                </c:pt>
                <c:pt idx="33">
                  <c:v>2.1669999999999998</c:v>
                </c:pt>
                <c:pt idx="34">
                  <c:v>2.1230000000000002</c:v>
                </c:pt>
                <c:pt idx="35">
                  <c:v>2.1779999999999999</c:v>
                </c:pt>
                <c:pt idx="36">
                  <c:v>2.1080000000000001</c:v>
                </c:pt>
                <c:pt idx="37">
                  <c:v>2.2130000000000001</c:v>
                </c:pt>
                <c:pt idx="38">
                  <c:v>2.2360000000000002</c:v>
                </c:pt>
                <c:pt idx="39">
                  <c:v>2.2519999999999998</c:v>
                </c:pt>
                <c:pt idx="40">
                  <c:v>2.1240000000000001</c:v>
                </c:pt>
                <c:pt idx="41">
                  <c:v>2.2360000000000002</c:v>
                </c:pt>
                <c:pt idx="42">
                  <c:v>2.319</c:v>
                </c:pt>
                <c:pt idx="43">
                  <c:v>2.3490000000000002</c:v>
                </c:pt>
                <c:pt idx="44">
                  <c:v>2.3660000000000001</c:v>
                </c:pt>
                <c:pt idx="45">
                  <c:v>2.3290000000000002</c:v>
                </c:pt>
                <c:pt idx="46">
                  <c:v>2.4020000000000001</c:v>
                </c:pt>
                <c:pt idx="47">
                  <c:v>2.3940000000000001</c:v>
                </c:pt>
                <c:pt idx="48">
                  <c:v>2.2759999999999998</c:v>
                </c:pt>
                <c:pt idx="49">
                  <c:v>2.3410000000000002</c:v>
                </c:pt>
                <c:pt idx="50">
                  <c:v>2.3380000000000001</c:v>
                </c:pt>
                <c:pt idx="51">
                  <c:v>2.46</c:v>
                </c:pt>
                <c:pt idx="52">
                  <c:v>2.5249999999999999</c:v>
                </c:pt>
                <c:pt idx="53">
                  <c:v>2.5550000000000002</c:v>
                </c:pt>
                <c:pt idx="54" formatCode="0.000">
                  <c:v>2.5702499999999997</c:v>
                </c:pt>
                <c:pt idx="55" formatCode="0.000">
                  <c:v>2.5192499999999995</c:v>
                </c:pt>
                <c:pt idx="56" formatCode="0.000">
                  <c:v>2.53775</c:v>
                </c:pt>
                <c:pt idx="57" formatCode="0.000">
                  <c:v>2.4852499999999997</c:v>
                </c:pt>
                <c:pt idx="58" formatCode="0.000">
                  <c:v>2.5217499999999999</c:v>
                </c:pt>
                <c:pt idx="59" formatCode="0.000">
                  <c:v>2.5267499999999998</c:v>
                </c:pt>
                <c:pt idx="60" formatCode="0.000">
                  <c:v>2.5282499999999999</c:v>
                </c:pt>
                <c:pt idx="61" formatCode="0.000">
                  <c:v>2.5282499999999999</c:v>
                </c:pt>
                <c:pt idx="62" formatCode="0.000">
                  <c:v>2.4937499999999995</c:v>
                </c:pt>
                <c:pt idx="63" formatCode="0.000">
                  <c:v>2.4907500000000002</c:v>
                </c:pt>
                <c:pt idx="64" formatCode="0.000">
                  <c:v>2.5262500000000001</c:v>
                </c:pt>
                <c:pt idx="65" formatCode="0.000">
                  <c:v>2.5677500000000002</c:v>
                </c:pt>
                <c:pt idx="66" formatCode="0.000">
                  <c:v>2.64025</c:v>
                </c:pt>
                <c:pt idx="67" formatCode="0.000">
                  <c:v>2.6937499999999996</c:v>
                </c:pt>
                <c:pt idx="68" formatCode="0.000">
                  <c:v>2.6612499999999999</c:v>
                </c:pt>
                <c:pt idx="69" formatCode="0.000">
                  <c:v>2.6592500000000001</c:v>
                </c:pt>
                <c:pt idx="70" formatCode="0.000">
                  <c:v>2.6167499999999997</c:v>
                </c:pt>
                <c:pt idx="71" formatCode="0.000">
                  <c:v>2.6297499999999996</c:v>
                </c:pt>
                <c:pt idx="72" formatCode="0.000">
                  <c:v>2.6132499999999999</c:v>
                </c:pt>
                <c:pt idx="73" formatCode="0.000">
                  <c:v>2.5942499999999997</c:v>
                </c:pt>
                <c:pt idx="74" formatCode="0.000">
                  <c:v>2.5497499999999995</c:v>
                </c:pt>
                <c:pt idx="75" formatCode="0.000">
                  <c:v>2.5947499999999994</c:v>
                </c:pt>
                <c:pt idx="76" formatCode="0.000">
                  <c:v>2.6367500000000001</c:v>
                </c:pt>
                <c:pt idx="77" formatCode="0.000">
                  <c:v>2.6692499999999999</c:v>
                </c:pt>
                <c:pt idx="78">
                  <c:v>2.6320000000000001</c:v>
                </c:pt>
                <c:pt idx="79">
                  <c:v>2.677</c:v>
                </c:pt>
                <c:pt idx="80">
                  <c:v>2.6829999999999998</c:v>
                </c:pt>
                <c:pt idx="81">
                  <c:v>2.7029999999999998</c:v>
                </c:pt>
                <c:pt idx="82">
                  <c:v>2.754</c:v>
                </c:pt>
                <c:pt idx="83">
                  <c:v>2.7130000000000001</c:v>
                </c:pt>
                <c:pt idx="84">
                  <c:v>2.74</c:v>
                </c:pt>
                <c:pt idx="85">
                  <c:v>2.75</c:v>
                </c:pt>
                <c:pt idx="86">
                  <c:v>2.76</c:v>
                </c:pt>
                <c:pt idx="87">
                  <c:v>2.77</c:v>
                </c:pt>
                <c:pt idx="88">
                  <c:v>2.76</c:v>
                </c:pt>
                <c:pt idx="89">
                  <c:v>2.8</c:v>
                </c:pt>
                <c:pt idx="90">
                  <c:v>2.8330000000000002</c:v>
                </c:pt>
                <c:pt idx="91">
                  <c:v>2.8239999999999998</c:v>
                </c:pt>
                <c:pt idx="92">
                  <c:v>2.851</c:v>
                </c:pt>
                <c:pt idx="93">
                  <c:v>2.8450000000000002</c:v>
                </c:pt>
                <c:pt idx="94">
                  <c:v>2.851</c:v>
                </c:pt>
                <c:pt idx="95">
                  <c:v>2.806</c:v>
                </c:pt>
                <c:pt idx="96">
                  <c:v>2.8130000000000002</c:v>
                </c:pt>
                <c:pt idx="97">
                  <c:v>2.802</c:v>
                </c:pt>
                <c:pt idx="98">
                  <c:v>2.782</c:v>
                </c:pt>
                <c:pt idx="99">
                  <c:v>2.7360000000000002</c:v>
                </c:pt>
                <c:pt idx="100">
                  <c:v>2.7770000000000001</c:v>
                </c:pt>
                <c:pt idx="101">
                  <c:v>2.7989999999999999</c:v>
                </c:pt>
                <c:pt idx="102">
                  <c:v>2.7770000000000001</c:v>
                </c:pt>
                <c:pt idx="103">
                  <c:v>2.7309999999999999</c:v>
                </c:pt>
                <c:pt idx="104">
                  <c:v>2.7669999999999999</c:v>
                </c:pt>
                <c:pt idx="105">
                  <c:v>2.7170000000000001</c:v>
                </c:pt>
                <c:pt idx="106">
                  <c:v>2.75</c:v>
                </c:pt>
                <c:pt idx="107">
                  <c:v>2.71</c:v>
                </c:pt>
                <c:pt idx="108">
                  <c:v>2.6960000000000002</c:v>
                </c:pt>
                <c:pt idx="109">
                  <c:v>2.694</c:v>
                </c:pt>
                <c:pt idx="110">
                  <c:v>2.5529999999999999</c:v>
                </c:pt>
                <c:pt idx="111">
                  <c:v>2.5910000000000002</c:v>
                </c:pt>
                <c:pt idx="112">
                  <c:v>2.6429999999999998</c:v>
                </c:pt>
                <c:pt idx="113">
                  <c:v>2.6139999999999999</c:v>
                </c:pt>
                <c:pt idx="114">
                  <c:v>2.5059999999999998</c:v>
                </c:pt>
                <c:pt idx="115">
                  <c:v>2.492</c:v>
                </c:pt>
                <c:pt idx="116">
                  <c:v>2.444</c:v>
                </c:pt>
                <c:pt idx="117">
                  <c:v>2.5139999999999998</c:v>
                </c:pt>
                <c:pt idx="118">
                  <c:v>2.5550000000000002</c:v>
                </c:pt>
                <c:pt idx="119">
                  <c:v>2.5110000000000001</c:v>
                </c:pt>
                <c:pt idx="120">
                  <c:v>2.5590000000000002</c:v>
                </c:pt>
                <c:pt idx="121">
                  <c:v>2.484</c:v>
                </c:pt>
                <c:pt idx="122">
                  <c:v>2.4769999999999999</c:v>
                </c:pt>
                <c:pt idx="123">
                  <c:v>2.512</c:v>
                </c:pt>
                <c:pt idx="124">
                  <c:v>2.4729999999999999</c:v>
                </c:pt>
                <c:pt idx="125">
                  <c:v>2.4820000000000002</c:v>
                </c:pt>
                <c:pt idx="126">
                  <c:v>2.5019999999999998</c:v>
                </c:pt>
                <c:pt idx="127">
                  <c:v>2.484</c:v>
                </c:pt>
                <c:pt idx="128">
                  <c:v>2.456</c:v>
                </c:pt>
                <c:pt idx="129">
                  <c:v>2.4710000000000001</c:v>
                </c:pt>
                <c:pt idx="130">
                  <c:v>2.4580000000000002</c:v>
                </c:pt>
                <c:pt idx="131">
                  <c:v>2.35</c:v>
                </c:pt>
                <c:pt idx="132">
                  <c:v>2.36</c:v>
                </c:pt>
                <c:pt idx="133">
                  <c:v>2.39</c:v>
                </c:pt>
                <c:pt idx="134">
                  <c:v>2.35</c:v>
                </c:pt>
                <c:pt idx="135">
                  <c:v>2.29</c:v>
                </c:pt>
                <c:pt idx="136">
                  <c:v>2.2200000000000002</c:v>
                </c:pt>
                <c:pt idx="137">
                  <c:v>2.2400000000000002</c:v>
                </c:pt>
                <c:pt idx="138">
                  <c:v>2.34</c:v>
                </c:pt>
                <c:pt idx="139">
                  <c:v>2.39</c:v>
                </c:pt>
                <c:pt idx="140">
                  <c:v>2.3199999999999998</c:v>
                </c:pt>
                <c:pt idx="141">
                  <c:v>2.3199999999999998</c:v>
                </c:pt>
                <c:pt idx="142">
                  <c:v>2.21</c:v>
                </c:pt>
                <c:pt idx="143">
                  <c:v>2.17</c:v>
                </c:pt>
                <c:pt idx="144">
                  <c:v>2.21</c:v>
                </c:pt>
                <c:pt idx="145">
                  <c:v>2.2400000000000002</c:v>
                </c:pt>
                <c:pt idx="146">
                  <c:v>2.2599999999999998</c:v>
                </c:pt>
                <c:pt idx="147">
                  <c:v>2.31</c:v>
                </c:pt>
                <c:pt idx="148">
                  <c:v>2.25</c:v>
                </c:pt>
                <c:pt idx="149">
                  <c:v>2.2999999999999998</c:v>
                </c:pt>
                <c:pt idx="150">
                  <c:v>2.27</c:v>
                </c:pt>
                <c:pt idx="151">
                  <c:v>2.2999999999999998</c:v>
                </c:pt>
                <c:pt idx="152">
                  <c:v>2.31</c:v>
                </c:pt>
                <c:pt idx="154">
                  <c:v>2.34</c:v>
                </c:pt>
                <c:pt idx="155">
                  <c:v>2.2200000000000002</c:v>
                </c:pt>
                <c:pt idx="156">
                  <c:v>2.23</c:v>
                </c:pt>
                <c:pt idx="157">
                  <c:v>2.2759999999999998</c:v>
                </c:pt>
                <c:pt idx="158">
                  <c:v>2.323</c:v>
                </c:pt>
                <c:pt idx="159">
                  <c:v>2.3380000000000001</c:v>
                </c:pt>
                <c:pt idx="160">
                  <c:v>2.2690000000000001</c:v>
                </c:pt>
                <c:pt idx="161">
                  <c:v>2.335</c:v>
                </c:pt>
                <c:pt idx="162">
                  <c:v>2.3380000000000001</c:v>
                </c:pt>
                <c:pt idx="163">
                  <c:v>2.4239999999999999</c:v>
                </c:pt>
                <c:pt idx="164">
                  <c:v>2.448</c:v>
                </c:pt>
                <c:pt idx="165">
                  <c:v>2.4430000000000001</c:v>
                </c:pt>
                <c:pt idx="166">
                  <c:v>2.456</c:v>
                </c:pt>
                <c:pt idx="167">
                  <c:v>2.5339999999999998</c:v>
                </c:pt>
                <c:pt idx="168">
                  <c:v>2.5270000000000001</c:v>
                </c:pt>
                <c:pt idx="169">
                  <c:v>2.5670000000000002</c:v>
                </c:pt>
                <c:pt idx="170">
                  <c:v>2.5979999999999999</c:v>
                </c:pt>
                <c:pt idx="171">
                  <c:v>2.6120000000000001</c:v>
                </c:pt>
                <c:pt idx="172">
                  <c:v>2.6320000000000001</c:v>
                </c:pt>
                <c:pt idx="173">
                  <c:v>2.63</c:v>
                </c:pt>
                <c:pt idx="174">
                  <c:v>2.6030000000000002</c:v>
                </c:pt>
                <c:pt idx="175">
                  <c:v>2.5990000000000002</c:v>
                </c:pt>
                <c:pt idx="176">
                  <c:v>2.6080000000000001</c:v>
                </c:pt>
                <c:pt idx="177">
                  <c:v>2.6480000000000001</c:v>
                </c:pt>
                <c:pt idx="178">
                  <c:v>2.6579999999999999</c:v>
                </c:pt>
                <c:pt idx="179">
                  <c:v>2.6</c:v>
                </c:pt>
                <c:pt idx="180">
                  <c:v>2.669</c:v>
                </c:pt>
                <c:pt idx="181">
                  <c:v>2.5289999999999999</c:v>
                </c:pt>
                <c:pt idx="182">
                  <c:v>2.6360000000000001</c:v>
                </c:pt>
                <c:pt idx="183">
                  <c:v>2.6739999999999999</c:v>
                </c:pt>
                <c:pt idx="184">
                  <c:v>2.6309999999999998</c:v>
                </c:pt>
                <c:pt idx="185">
                  <c:v>2.6160000000000001</c:v>
                </c:pt>
                <c:pt idx="186">
                  <c:v>2.6110000000000002</c:v>
                </c:pt>
                <c:pt idx="187">
                  <c:v>2.6909999999999998</c:v>
                </c:pt>
                <c:pt idx="188">
                  <c:v>2.649</c:v>
                </c:pt>
                <c:pt idx="189">
                  <c:v>2.6040000000000001</c:v>
                </c:pt>
                <c:pt idx="190">
                  <c:v>2.4870000000000001</c:v>
                </c:pt>
                <c:pt idx="191">
                  <c:v>2.57</c:v>
                </c:pt>
                <c:pt idx="192">
                  <c:v>2.573</c:v>
                </c:pt>
                <c:pt idx="193">
                  <c:v>2.6539999999999999</c:v>
                </c:pt>
                <c:pt idx="194">
                  <c:v>2.6560000000000001</c:v>
                </c:pt>
                <c:pt idx="195">
                  <c:v>2.694</c:v>
                </c:pt>
                <c:pt idx="196">
                  <c:v>2.6680000000000001</c:v>
                </c:pt>
                <c:pt idx="197">
                  <c:v>2.6819999999999999</c:v>
                </c:pt>
                <c:pt idx="198">
                  <c:v>2.669</c:v>
                </c:pt>
                <c:pt idx="199">
                  <c:v>2.726</c:v>
                </c:pt>
                <c:pt idx="200">
                  <c:v>2.702</c:v>
                </c:pt>
                <c:pt idx="201">
                  <c:v>2.7170000000000001</c:v>
                </c:pt>
                <c:pt idx="202">
                  <c:v>2.6520000000000001</c:v>
                </c:pt>
                <c:pt idx="203">
                  <c:v>2.6139999999999999</c:v>
                </c:pt>
                <c:pt idx="204">
                  <c:v>2.5990000000000002</c:v>
                </c:pt>
                <c:pt idx="205">
                  <c:v>2.605</c:v>
                </c:pt>
                <c:pt idx="206">
                  <c:v>2.5859999999999999</c:v>
                </c:pt>
                <c:pt idx="207">
                  <c:v>2.5760000000000001</c:v>
                </c:pt>
                <c:pt idx="208">
                  <c:v>2.5510000000000002</c:v>
                </c:pt>
                <c:pt idx="209">
                  <c:v>2.6379999999999999</c:v>
                </c:pt>
                <c:pt idx="210">
                  <c:v>2.617</c:v>
                </c:pt>
                <c:pt idx="211">
                  <c:v>2.649</c:v>
                </c:pt>
                <c:pt idx="212">
                  <c:v>2.6779999999999999</c:v>
                </c:pt>
                <c:pt idx="213">
                  <c:v>2.7290000000000001</c:v>
                </c:pt>
                <c:pt idx="214">
                  <c:v>2.7309999999999999</c:v>
                </c:pt>
                <c:pt idx="215">
                  <c:v>2.7559999999999998</c:v>
                </c:pt>
                <c:pt idx="216">
                  <c:v>2.722</c:v>
                </c:pt>
                <c:pt idx="217">
                  <c:v>2.702</c:v>
                </c:pt>
                <c:pt idx="218">
                  <c:v>2.7069999999999999</c:v>
                </c:pt>
                <c:pt idx="219">
                  <c:v>2.7160000000000002</c:v>
                </c:pt>
                <c:pt idx="220">
                  <c:v>2.706</c:v>
                </c:pt>
                <c:pt idx="221">
                  <c:v>2.7</c:v>
                </c:pt>
                <c:pt idx="222">
                  <c:v>2.6920000000000002</c:v>
                </c:pt>
                <c:pt idx="223">
                  <c:v>2.6819999999999999</c:v>
                </c:pt>
                <c:pt idx="224">
                  <c:v>2.7679999999999998</c:v>
                </c:pt>
                <c:pt idx="225">
                  <c:v>2.6749999999999998</c:v>
                </c:pt>
                <c:pt idx="226">
                  <c:v>2.7160000000000002</c:v>
                </c:pt>
                <c:pt idx="227">
                  <c:v>2.7389999999999999</c:v>
                </c:pt>
                <c:pt idx="228">
                  <c:v>2.77</c:v>
                </c:pt>
                <c:pt idx="229">
                  <c:v>2.754</c:v>
                </c:pt>
                <c:pt idx="230">
                  <c:v>2.762</c:v>
                </c:pt>
                <c:pt idx="231">
                  <c:v>2.7290000000000001</c:v>
                </c:pt>
                <c:pt idx="232">
                  <c:v>2.77</c:v>
                </c:pt>
                <c:pt idx="233">
                  <c:v>2.786</c:v>
                </c:pt>
                <c:pt idx="234">
                  <c:v>2.7410000000000001</c:v>
                </c:pt>
                <c:pt idx="235">
                  <c:v>2.7629999999999999</c:v>
                </c:pt>
                <c:pt idx="236">
                  <c:v>2.7549999999999999</c:v>
                </c:pt>
                <c:pt idx="237">
                  <c:v>2.8170000000000002</c:v>
                </c:pt>
                <c:pt idx="238">
                  <c:v>2.8029999999999999</c:v>
                </c:pt>
                <c:pt idx="239">
                  <c:v>2.7320000000000002</c:v>
                </c:pt>
                <c:pt idx="240">
                  <c:v>2.7109999999999999</c:v>
                </c:pt>
                <c:pt idx="241">
                  <c:v>2.7210000000000001</c:v>
                </c:pt>
                <c:pt idx="242">
                  <c:v>2.698</c:v>
                </c:pt>
                <c:pt idx="243">
                  <c:v>2.72</c:v>
                </c:pt>
                <c:pt idx="244">
                  <c:v>2.7890000000000001</c:v>
                </c:pt>
                <c:pt idx="245">
                  <c:v>2.7370000000000001</c:v>
                </c:pt>
                <c:pt idx="246">
                  <c:v>2.72</c:v>
                </c:pt>
                <c:pt idx="247">
                  <c:v>2.7320000000000002</c:v>
                </c:pt>
                <c:pt idx="248">
                  <c:v>2.7309999999999999</c:v>
                </c:pt>
                <c:pt idx="249">
                  <c:v>2.6819999999999999</c:v>
                </c:pt>
                <c:pt idx="250">
                  <c:v>2.569</c:v>
                </c:pt>
                <c:pt idx="251">
                  <c:v>2.5990000000000002</c:v>
                </c:pt>
                <c:pt idx="252">
                  <c:v>2.593</c:v>
                </c:pt>
                <c:pt idx="253">
                  <c:v>2.6869999999999998</c:v>
                </c:pt>
                <c:pt idx="254">
                  <c:v>2.6909999999999998</c:v>
                </c:pt>
                <c:pt idx="255">
                  <c:v>2.56</c:v>
                </c:pt>
                <c:pt idx="256">
                  <c:v>2.59</c:v>
                </c:pt>
                <c:pt idx="257">
                  <c:v>2.5870000000000002</c:v>
                </c:pt>
                <c:pt idx="258">
                  <c:v>2.5739999999999998</c:v>
                </c:pt>
                <c:pt idx="259">
                  <c:v>2.5510000000000002</c:v>
                </c:pt>
                <c:pt idx="260">
                  <c:v>2.532</c:v>
                </c:pt>
                <c:pt idx="261">
                  <c:v>2.4020000000000001</c:v>
                </c:pt>
                <c:pt idx="262">
                  <c:v>2.4140000000000001</c:v>
                </c:pt>
                <c:pt idx="263">
                  <c:v>2.2869999999999999</c:v>
                </c:pt>
                <c:pt idx="264">
                  <c:v>2.3620000000000001</c:v>
                </c:pt>
                <c:pt idx="265">
                  <c:v>2.2749999999999999</c:v>
                </c:pt>
                <c:pt idx="266">
                  <c:v>2.262</c:v>
                </c:pt>
                <c:pt idx="267">
                  <c:v>2.3029999999999999</c:v>
                </c:pt>
                <c:pt idx="268">
                  <c:v>2.3199999999999998</c:v>
                </c:pt>
                <c:pt idx="269">
                  <c:v>2.383</c:v>
                </c:pt>
                <c:pt idx="270">
                  <c:v>2.37</c:v>
                </c:pt>
                <c:pt idx="271">
                  <c:v>2.3319999999999999</c:v>
                </c:pt>
                <c:pt idx="272">
                  <c:v>2.375</c:v>
                </c:pt>
                <c:pt idx="273">
                  <c:v>2.3199999999999998</c:v>
                </c:pt>
                <c:pt idx="274">
                  <c:v>2.3279999999999998</c:v>
                </c:pt>
                <c:pt idx="275">
                  <c:v>2.2050000000000001</c:v>
                </c:pt>
                <c:pt idx="276">
                  <c:v>2.2120000000000002</c:v>
                </c:pt>
                <c:pt idx="277">
                  <c:v>2.2410000000000001</c:v>
                </c:pt>
                <c:pt idx="278">
                  <c:v>2.2519999999999998</c:v>
                </c:pt>
                <c:pt idx="279">
                  <c:v>2.173</c:v>
                </c:pt>
                <c:pt idx="280">
                  <c:v>2.1040000000000001</c:v>
                </c:pt>
                <c:pt idx="281">
                  <c:v>2.0720000000000001</c:v>
                </c:pt>
                <c:pt idx="282">
                  <c:v>2.2010000000000001</c:v>
                </c:pt>
                <c:pt idx="283">
                  <c:v>2.1440000000000001</c:v>
                </c:pt>
                <c:pt idx="284">
                  <c:v>2.1389999999999998</c:v>
                </c:pt>
                <c:pt idx="285">
                  <c:v>2.1160000000000001</c:v>
                </c:pt>
                <c:pt idx="286">
                  <c:v>2.0790000000000002</c:v>
                </c:pt>
                <c:pt idx="287">
                  <c:v>2.1560000000000001</c:v>
                </c:pt>
                <c:pt idx="288">
                  <c:v>2.1869999999999998</c:v>
                </c:pt>
                <c:pt idx="289">
                  <c:v>2.177</c:v>
                </c:pt>
                <c:pt idx="290">
                  <c:v>2.2320000000000002</c:v>
                </c:pt>
                <c:pt idx="291">
                  <c:v>2.15</c:v>
                </c:pt>
                <c:pt idx="292">
                  <c:v>2.1219999999999999</c:v>
                </c:pt>
                <c:pt idx="293">
                  <c:v>2.2290000000000001</c:v>
                </c:pt>
                <c:pt idx="294">
                  <c:v>2.2679999999999998</c:v>
                </c:pt>
                <c:pt idx="295">
                  <c:v>2.1720000000000002</c:v>
                </c:pt>
                <c:pt idx="296">
                  <c:v>2.2709999999999999</c:v>
                </c:pt>
                <c:pt idx="297">
                  <c:v>2.3490000000000002</c:v>
                </c:pt>
                <c:pt idx="298">
                  <c:v>2.379</c:v>
                </c:pt>
                <c:pt idx="299">
                  <c:v>2.2290000000000001</c:v>
                </c:pt>
                <c:pt idx="300">
                  <c:v>2.06</c:v>
                </c:pt>
                <c:pt idx="301">
                  <c:v>2.0329999999999999</c:v>
                </c:pt>
                <c:pt idx="302">
                  <c:v>1.9690000000000001</c:v>
                </c:pt>
                <c:pt idx="303">
                  <c:v>2.0110000000000001</c:v>
                </c:pt>
                <c:pt idx="304">
                  <c:v>2.0449999999999999</c:v>
                </c:pt>
                <c:pt idx="305">
                  <c:v>2.0150000000000001</c:v>
                </c:pt>
                <c:pt idx="306">
                  <c:v>2.069</c:v>
                </c:pt>
                <c:pt idx="307">
                  <c:v>2.1360000000000001</c:v>
                </c:pt>
                <c:pt idx="308">
                  <c:v>2.218</c:v>
                </c:pt>
                <c:pt idx="309">
                  <c:v>2.25</c:v>
                </c:pt>
                <c:pt idx="310">
                  <c:v>2.11</c:v>
                </c:pt>
                <c:pt idx="311">
                  <c:v>2.1680000000000001</c:v>
                </c:pt>
                <c:pt idx="312">
                  <c:v>2.258</c:v>
                </c:pt>
                <c:pt idx="313">
                  <c:v>2.2690000000000001</c:v>
                </c:pt>
                <c:pt idx="314">
                  <c:v>2.2719999999999998</c:v>
                </c:pt>
                <c:pt idx="315">
                  <c:v>2.3170000000000002</c:v>
                </c:pt>
                <c:pt idx="316">
                  <c:v>2.3450000000000002</c:v>
                </c:pt>
                <c:pt idx="317">
                  <c:v>2.3290000000000002</c:v>
                </c:pt>
                <c:pt idx="318">
                  <c:v>2.4060000000000001</c:v>
                </c:pt>
                <c:pt idx="319">
                  <c:v>2.39</c:v>
                </c:pt>
                <c:pt idx="320">
                  <c:v>2.33</c:v>
                </c:pt>
                <c:pt idx="321">
                  <c:v>2.3039999999999998</c:v>
                </c:pt>
                <c:pt idx="322">
                  <c:v>2.218</c:v>
                </c:pt>
                <c:pt idx="323">
                  <c:v>2.2829999999999999</c:v>
                </c:pt>
                <c:pt idx="324">
                  <c:v>2.319</c:v>
                </c:pt>
                <c:pt idx="325">
                  <c:v>2.323</c:v>
                </c:pt>
                <c:pt idx="326">
                  <c:v>2.3929999999999998</c:v>
                </c:pt>
                <c:pt idx="327">
                  <c:v>2.3650000000000002</c:v>
                </c:pt>
                <c:pt idx="328">
                  <c:v>2.3330000000000002</c:v>
                </c:pt>
                <c:pt idx="329">
                  <c:v>2.3250000000000002</c:v>
                </c:pt>
                <c:pt idx="330">
                  <c:v>2.3250000000000002</c:v>
                </c:pt>
                <c:pt idx="331">
                  <c:v>2.3639999999999999</c:v>
                </c:pt>
                <c:pt idx="332">
                  <c:v>2.3839999999999999</c:v>
                </c:pt>
                <c:pt idx="333">
                  <c:v>2.4350000000000001</c:v>
                </c:pt>
                <c:pt idx="334">
                  <c:v>2.4489999999999998</c:v>
                </c:pt>
                <c:pt idx="335">
                  <c:v>2.5089999999999999</c:v>
                </c:pt>
                <c:pt idx="336">
                  <c:v>2.512</c:v>
                </c:pt>
                <c:pt idx="337">
                  <c:v>2.5019999999999998</c:v>
                </c:pt>
                <c:pt idx="338">
                  <c:v>2.5609999999999999</c:v>
                </c:pt>
                <c:pt idx="339">
                  <c:v>2.577</c:v>
                </c:pt>
                <c:pt idx="340">
                  <c:v>2.609</c:v>
                </c:pt>
                <c:pt idx="341">
                  <c:v>2.5960000000000001</c:v>
                </c:pt>
                <c:pt idx="342">
                  <c:v>2.6150000000000002</c:v>
                </c:pt>
                <c:pt idx="343">
                  <c:v>2.5449999999999999</c:v>
                </c:pt>
                <c:pt idx="344">
                  <c:v>2.5299999999999998</c:v>
                </c:pt>
                <c:pt idx="345">
                  <c:v>2.6309999999999998</c:v>
                </c:pt>
                <c:pt idx="346">
                  <c:v>2.6709999999999998</c:v>
                </c:pt>
                <c:pt idx="347">
                  <c:v>2.6819999999999999</c:v>
                </c:pt>
                <c:pt idx="348">
                  <c:v>2.665</c:v>
                </c:pt>
                <c:pt idx="349">
                  <c:v>2.6480000000000001</c:v>
                </c:pt>
                <c:pt idx="350">
                  <c:v>2.6989999999999998</c:v>
                </c:pt>
                <c:pt idx="351">
                  <c:v>2.7210000000000001</c:v>
                </c:pt>
                <c:pt idx="352">
                  <c:v>2.6720000000000002</c:v>
                </c:pt>
                <c:pt idx="353">
                  <c:v>2.7189999999999999</c:v>
                </c:pt>
                <c:pt idx="354">
                  <c:v>2.74</c:v>
                </c:pt>
                <c:pt idx="355">
                  <c:v>2.7989999999999999</c:v>
                </c:pt>
                <c:pt idx="356">
                  <c:v>2.8279999999999998</c:v>
                </c:pt>
                <c:pt idx="357">
                  <c:v>2.7869999999999999</c:v>
                </c:pt>
                <c:pt idx="358">
                  <c:v>2.7210000000000001</c:v>
                </c:pt>
                <c:pt idx="359">
                  <c:v>2.7250000000000001</c:v>
                </c:pt>
                <c:pt idx="360">
                  <c:v>2.649</c:v>
                </c:pt>
                <c:pt idx="361">
                  <c:v>2.6560000000000001</c:v>
                </c:pt>
                <c:pt idx="362">
                  <c:v>2.581</c:v>
                </c:pt>
                <c:pt idx="363">
                  <c:v>2.6230000000000002</c:v>
                </c:pt>
                <c:pt idx="364">
                  <c:v>2.5419999999999998</c:v>
                </c:pt>
                <c:pt idx="365">
                  <c:v>2.54</c:v>
                </c:pt>
                <c:pt idx="366">
                  <c:v>2.4430000000000001</c:v>
                </c:pt>
                <c:pt idx="367">
                  <c:v>2.492</c:v>
                </c:pt>
                <c:pt idx="368">
                  <c:v>2.528</c:v>
                </c:pt>
                <c:pt idx="369">
                  <c:v>2.5299999999999998</c:v>
                </c:pt>
                <c:pt idx="370">
                  <c:v>2.5070000000000001</c:v>
                </c:pt>
                <c:pt idx="371">
                  <c:v>2.4889999999999999</c:v>
                </c:pt>
                <c:pt idx="372">
                  <c:v>2.419</c:v>
                </c:pt>
                <c:pt idx="373">
                  <c:v>2.4350000000000001</c:v>
                </c:pt>
                <c:pt idx="374">
                  <c:v>2.4470000000000001</c:v>
                </c:pt>
                <c:pt idx="375">
                  <c:v>2.38</c:v>
                </c:pt>
                <c:pt idx="376">
                  <c:v>2.3860000000000001</c:v>
                </c:pt>
                <c:pt idx="377">
                  <c:v>2.31</c:v>
                </c:pt>
                <c:pt idx="378">
                  <c:v>2.2010000000000001</c:v>
                </c:pt>
                <c:pt idx="379">
                  <c:v>2.238</c:v>
                </c:pt>
                <c:pt idx="380">
                  <c:v>2.097</c:v>
                </c:pt>
                <c:pt idx="381">
                  <c:v>2.0659999999999998</c:v>
                </c:pt>
                <c:pt idx="382">
                  <c:v>1.9830000000000001</c:v>
                </c:pt>
                <c:pt idx="383">
                  <c:v>2.016</c:v>
                </c:pt>
                <c:pt idx="384">
                  <c:v>2.09</c:v>
                </c:pt>
                <c:pt idx="385">
                  <c:v>2.0699999999999998</c:v>
                </c:pt>
                <c:pt idx="386">
                  <c:v>1.952</c:v>
                </c:pt>
                <c:pt idx="387">
                  <c:v>1.9039999999999999</c:v>
                </c:pt>
                <c:pt idx="388">
                  <c:v>1.8480000000000001</c:v>
                </c:pt>
                <c:pt idx="389">
                  <c:v>1.905</c:v>
                </c:pt>
                <c:pt idx="390">
                  <c:v>1.9730000000000001</c:v>
                </c:pt>
                <c:pt idx="391">
                  <c:v>1.9910000000000001</c:v>
                </c:pt>
                <c:pt idx="392">
                  <c:v>1.9630000000000001</c:v>
                </c:pt>
                <c:pt idx="393">
                  <c:v>1.8620000000000001</c:v>
                </c:pt>
                <c:pt idx="394">
                  <c:v>1.8380000000000001</c:v>
                </c:pt>
                <c:pt idx="395">
                  <c:v>1.8169999999999999</c:v>
                </c:pt>
                <c:pt idx="396">
                  <c:v>1.929</c:v>
                </c:pt>
                <c:pt idx="397">
                  <c:v>1.907</c:v>
                </c:pt>
                <c:pt idx="398">
                  <c:v>1.9510000000000001</c:v>
                </c:pt>
                <c:pt idx="399">
                  <c:v>2.0019999999999998</c:v>
                </c:pt>
                <c:pt idx="400">
                  <c:v>2.0659999999999998</c:v>
                </c:pt>
                <c:pt idx="401">
                  <c:v>2.0910000000000002</c:v>
                </c:pt>
                <c:pt idx="402">
                  <c:v>2.1360000000000001</c:v>
                </c:pt>
                <c:pt idx="403">
                  <c:v>2.1859999999999999</c:v>
                </c:pt>
                <c:pt idx="404">
                  <c:v>1.9279999999999999</c:v>
                </c:pt>
                <c:pt idx="405">
                  <c:v>1.9810000000000001</c:v>
                </c:pt>
                <c:pt idx="406">
                  <c:v>2.0299999999999998</c:v>
                </c:pt>
                <c:pt idx="407">
                  <c:v>1.673</c:v>
                </c:pt>
                <c:pt idx="408">
                  <c:v>1.748</c:v>
                </c:pt>
                <c:pt idx="409">
                  <c:v>1.8740000000000001</c:v>
                </c:pt>
                <c:pt idx="410">
                  <c:v>1.992</c:v>
                </c:pt>
                <c:pt idx="411">
                  <c:v>2.081</c:v>
                </c:pt>
                <c:pt idx="412">
                  <c:v>2.0659999999999998</c:v>
                </c:pt>
                <c:pt idx="413">
                  <c:v>2.1539999999999999</c:v>
                </c:pt>
                <c:pt idx="414">
                  <c:v>2.165</c:v>
                </c:pt>
                <c:pt idx="415">
                  <c:v>2.157</c:v>
                </c:pt>
                <c:pt idx="416">
                  <c:v>2.2000000000000002</c:v>
                </c:pt>
                <c:pt idx="417">
                  <c:v>2.3279999999999998</c:v>
                </c:pt>
                <c:pt idx="418">
                  <c:v>2.3319999999999999</c:v>
                </c:pt>
                <c:pt idx="419">
                  <c:v>2.3969999999999998</c:v>
                </c:pt>
                <c:pt idx="420">
                  <c:v>2.4140000000000001</c:v>
                </c:pt>
                <c:pt idx="421">
                  <c:v>2.4159999999999999</c:v>
                </c:pt>
                <c:pt idx="422">
                  <c:v>2.419</c:v>
                </c:pt>
                <c:pt idx="423">
                  <c:v>2.5049999999999999</c:v>
                </c:pt>
                <c:pt idx="424">
                  <c:v>2.4790000000000001</c:v>
                </c:pt>
                <c:pt idx="425">
                  <c:v>2.5289999999999999</c:v>
                </c:pt>
                <c:pt idx="426">
                  <c:v>2.488</c:v>
                </c:pt>
                <c:pt idx="427">
                  <c:v>2.5289999999999999</c:v>
                </c:pt>
                <c:pt idx="428">
                  <c:v>2.4900000000000002</c:v>
                </c:pt>
                <c:pt idx="429">
                  <c:v>2.4990000000000001</c:v>
                </c:pt>
                <c:pt idx="430">
                  <c:v>2.5409999999999999</c:v>
                </c:pt>
                <c:pt idx="431">
                  <c:v>2.5880000000000001</c:v>
                </c:pt>
                <c:pt idx="432">
                  <c:v>2.6179999999999999</c:v>
                </c:pt>
                <c:pt idx="433">
                  <c:v>2.6070000000000002</c:v>
                </c:pt>
                <c:pt idx="434">
                  <c:v>2.6360000000000001</c:v>
                </c:pt>
                <c:pt idx="435">
                  <c:v>2.6629999999999998</c:v>
                </c:pt>
                <c:pt idx="436">
                  <c:v>2.6150000000000002</c:v>
                </c:pt>
                <c:pt idx="437">
                  <c:v>2.6960000000000002</c:v>
                </c:pt>
                <c:pt idx="438">
                  <c:v>2.669</c:v>
                </c:pt>
                <c:pt idx="439">
                  <c:v>2.6539999999999999</c:v>
                </c:pt>
                <c:pt idx="440">
                  <c:v>2.5979999999999999</c:v>
                </c:pt>
                <c:pt idx="441">
                  <c:v>2.6469999999999998</c:v>
                </c:pt>
                <c:pt idx="442">
                  <c:v>2.6019999999999999</c:v>
                </c:pt>
                <c:pt idx="443">
                  <c:v>2.601</c:v>
                </c:pt>
                <c:pt idx="444">
                  <c:v>2.6429999999999998</c:v>
                </c:pt>
                <c:pt idx="445">
                  <c:v>2.698</c:v>
                </c:pt>
                <c:pt idx="446">
                  <c:v>2.7090000000000001</c:v>
                </c:pt>
                <c:pt idx="447">
                  <c:v>2.7029999999999998</c:v>
                </c:pt>
                <c:pt idx="448">
                  <c:v>2.677</c:v>
                </c:pt>
                <c:pt idx="449">
                  <c:v>2.6619999999999999</c:v>
                </c:pt>
                <c:pt idx="450">
                  <c:v>2.6869999999999998</c:v>
                </c:pt>
                <c:pt idx="451">
                  <c:v>2.714</c:v>
                </c:pt>
                <c:pt idx="452">
                  <c:v>2.6880000000000002</c:v>
                </c:pt>
                <c:pt idx="453">
                  <c:v>2.81</c:v>
                </c:pt>
                <c:pt idx="454">
                  <c:v>2.7610000000000001</c:v>
                </c:pt>
                <c:pt idx="455">
                  <c:v>2.7050000000000001</c:v>
                </c:pt>
                <c:pt idx="456">
                  <c:v>2.7</c:v>
                </c:pt>
                <c:pt idx="457">
                  <c:v>2.7029999999999998</c:v>
                </c:pt>
                <c:pt idx="458">
                  <c:v>2.758</c:v>
                </c:pt>
                <c:pt idx="459">
                  <c:v>2.7450000000000001</c:v>
                </c:pt>
                <c:pt idx="460">
                  <c:v>2.7559999999999998</c:v>
                </c:pt>
                <c:pt idx="461">
                  <c:v>2.7679999999999998</c:v>
                </c:pt>
                <c:pt idx="462">
                  <c:v>2.7280000000000002</c:v>
                </c:pt>
                <c:pt idx="463">
                  <c:v>2.7959999999999998</c:v>
                </c:pt>
                <c:pt idx="464">
                  <c:v>2.79</c:v>
                </c:pt>
                <c:pt idx="465">
                  <c:v>2.7789999999999999</c:v>
                </c:pt>
                <c:pt idx="466">
                  <c:v>2.7629999999999999</c:v>
                </c:pt>
                <c:pt idx="467">
                  <c:v>2.7759999999999998</c:v>
                </c:pt>
                <c:pt idx="468">
                  <c:v>2.8260000000000001</c:v>
                </c:pt>
                <c:pt idx="469">
                  <c:v>2.7879999999999998</c:v>
                </c:pt>
                <c:pt idx="470">
                  <c:v>2.7690000000000001</c:v>
                </c:pt>
                <c:pt idx="471">
                  <c:v>2.7570000000000001</c:v>
                </c:pt>
                <c:pt idx="472">
                  <c:v>2.7869999999999999</c:v>
                </c:pt>
                <c:pt idx="473">
                  <c:v>2.7679999999999998</c:v>
                </c:pt>
                <c:pt idx="474">
                  <c:v>2.746</c:v>
                </c:pt>
                <c:pt idx="475">
                  <c:v>2.7629999999999999</c:v>
                </c:pt>
                <c:pt idx="476">
                  <c:v>2.7480000000000002</c:v>
                </c:pt>
                <c:pt idx="477">
                  <c:v>2.786</c:v>
                </c:pt>
                <c:pt idx="478">
                  <c:v>2.7890000000000001</c:v>
                </c:pt>
                <c:pt idx="479">
                  <c:v>2.7949999999999999</c:v>
                </c:pt>
                <c:pt idx="480">
                  <c:v>2.758</c:v>
                </c:pt>
                <c:pt idx="481">
                  <c:v>2.7890000000000001</c:v>
                </c:pt>
                <c:pt idx="482">
                  <c:v>2.7559999999999998</c:v>
                </c:pt>
                <c:pt idx="483">
                  <c:v>2.7890000000000001</c:v>
                </c:pt>
                <c:pt idx="484">
                  <c:v>2.7440000000000002</c:v>
                </c:pt>
                <c:pt idx="485">
                  <c:v>2.6909999999999998</c:v>
                </c:pt>
                <c:pt idx="486">
                  <c:v>2.718</c:v>
                </c:pt>
                <c:pt idx="487">
                  <c:v>2.67</c:v>
                </c:pt>
                <c:pt idx="488">
                  <c:v>2.8250000000000002</c:v>
                </c:pt>
                <c:pt idx="489">
                  <c:v>2.6619999999999999</c:v>
                </c:pt>
                <c:pt idx="490">
                  <c:v>2.6360000000000001</c:v>
                </c:pt>
                <c:pt idx="491">
                  <c:v>2.6549999999999998</c:v>
                </c:pt>
                <c:pt idx="492">
                  <c:v>2.7269999999999999</c:v>
                </c:pt>
                <c:pt idx="493">
                  <c:v>2.6659999999999999</c:v>
                </c:pt>
                <c:pt idx="494">
                  <c:v>2.714</c:v>
                </c:pt>
                <c:pt idx="495">
                  <c:v>2.7610000000000001</c:v>
                </c:pt>
                <c:pt idx="496">
                  <c:v>2.694</c:v>
                </c:pt>
                <c:pt idx="497">
                  <c:v>2.617</c:v>
                </c:pt>
                <c:pt idx="498">
                  <c:v>2.5659999999999998</c:v>
                </c:pt>
                <c:pt idx="499">
                  <c:v>2.5819999999999999</c:v>
                </c:pt>
                <c:pt idx="500">
                  <c:v>2.5790000000000002</c:v>
                </c:pt>
                <c:pt idx="501">
                  <c:v>2.5870000000000002</c:v>
                </c:pt>
                <c:pt idx="502">
                  <c:v>2.54</c:v>
                </c:pt>
                <c:pt idx="503">
                  <c:v>2.5649999999999999</c:v>
                </c:pt>
                <c:pt idx="504">
                  <c:v>2.6360000000000001</c:v>
                </c:pt>
                <c:pt idx="505">
                  <c:v>2.5760000000000001</c:v>
                </c:pt>
                <c:pt idx="506">
                  <c:v>2.4929999999999999</c:v>
                </c:pt>
                <c:pt idx="507">
                  <c:v>2.4590000000000001</c:v>
                </c:pt>
                <c:pt idx="508">
                  <c:v>2.3650000000000002</c:v>
                </c:pt>
                <c:pt idx="509">
                  <c:v>2.3540000000000001</c:v>
                </c:pt>
                <c:pt idx="510" formatCode="0.000">
                  <c:v>2.3730964467005076</c:v>
                </c:pt>
                <c:pt idx="511" formatCode="0.000">
                  <c:v>2.3052690355329948</c:v>
                </c:pt>
                <c:pt idx="512" formatCode="0.000">
                  <c:v>2.309451776649746</c:v>
                </c:pt>
                <c:pt idx="513" formatCode="0.000">
                  <c:v>2.3128020304568531</c:v>
                </c:pt>
                <c:pt idx="514" formatCode="0.000">
                  <c:v>2.2121827411167514</c:v>
                </c:pt>
                <c:pt idx="515" formatCode="0.000">
                  <c:v>2.1576649746192897</c:v>
                </c:pt>
                <c:pt idx="516" formatCode="0.000">
                  <c:v>2.0641624365482234</c:v>
                </c:pt>
                <c:pt idx="517" formatCode="0.000">
                  <c:v>2.0842639593908627</c:v>
                </c:pt>
                <c:pt idx="518" formatCode="0.000">
                  <c:v>2.1045685279187816</c:v>
                </c:pt>
                <c:pt idx="519" formatCode="0.000">
                  <c:v>2.1796954314720813</c:v>
                </c:pt>
                <c:pt idx="520" formatCode="0.000">
                  <c:v>2.1238578680203046</c:v>
                </c:pt>
                <c:pt idx="521" formatCode="0.000">
                  <c:v>2.0974619289340102</c:v>
                </c:pt>
                <c:pt idx="522">
                  <c:v>2.2069999999999999</c:v>
                </c:pt>
                <c:pt idx="523">
                  <c:v>2.2709999999999999</c:v>
                </c:pt>
                <c:pt idx="524">
                  <c:v>2.363</c:v>
                </c:pt>
                <c:pt idx="525">
                  <c:v>2.1880000000000002</c:v>
                </c:pt>
                <c:pt idx="526">
                  <c:v>2.258</c:v>
                </c:pt>
                <c:pt idx="527">
                  <c:v>2.29</c:v>
                </c:pt>
                <c:pt idx="528">
                  <c:v>2.3319999999999999</c:v>
                </c:pt>
                <c:pt idx="529">
                  <c:v>2.2719999999999998</c:v>
                </c:pt>
                <c:pt idx="530">
                  <c:v>2.274</c:v>
                </c:pt>
                <c:pt idx="531">
                  <c:v>2.1920000000000002</c:v>
                </c:pt>
                <c:pt idx="532">
                  <c:v>2.3420000000000001</c:v>
                </c:pt>
                <c:pt idx="533">
                  <c:v>2.3639999999999999</c:v>
                </c:pt>
                <c:pt idx="534">
                  <c:v>2.2040000000000002</c:v>
                </c:pt>
                <c:pt idx="535">
                  <c:v>2.331</c:v>
                </c:pt>
                <c:pt idx="536">
                  <c:v>2.2690000000000001</c:v>
                </c:pt>
                <c:pt idx="537">
                  <c:v>2.2240000000000002</c:v>
                </c:pt>
                <c:pt idx="538">
                  <c:v>2.274</c:v>
                </c:pt>
                <c:pt idx="539">
                  <c:v>2.2999999999999998</c:v>
                </c:pt>
                <c:pt idx="540">
                  <c:v>2.2709999999999999</c:v>
                </c:pt>
                <c:pt idx="541">
                  <c:v>2.161</c:v>
                </c:pt>
                <c:pt idx="542">
                  <c:v>2.2639999999999998</c:v>
                </c:pt>
                <c:pt idx="543">
                  <c:v>2.3380000000000001</c:v>
                </c:pt>
                <c:pt idx="544">
                  <c:v>2.2229999999999999</c:v>
                </c:pt>
                <c:pt idx="545">
                  <c:v>2.2429999999999999</c:v>
                </c:pt>
                <c:pt idx="546">
                  <c:v>2.2879999999999998</c:v>
                </c:pt>
                <c:pt idx="547">
                  <c:v>2.3199999999999998</c:v>
                </c:pt>
                <c:pt idx="548">
                  <c:v>2.2890000000000001</c:v>
                </c:pt>
                <c:pt idx="549">
                  <c:v>2.2639999999999998</c:v>
                </c:pt>
                <c:pt idx="550">
                  <c:v>2.173</c:v>
                </c:pt>
                <c:pt idx="551">
                  <c:v>2.149</c:v>
                </c:pt>
                <c:pt idx="552">
                  <c:v>2.21</c:v>
                </c:pt>
                <c:pt idx="553">
                  <c:v>2.298</c:v>
                </c:pt>
                <c:pt idx="554">
                  <c:v>2.3010000000000002</c:v>
                </c:pt>
                <c:pt idx="555">
                  <c:v>2.2679999999999998</c:v>
                </c:pt>
                <c:pt idx="556">
                  <c:v>2.0379999999999998</c:v>
                </c:pt>
                <c:pt idx="557">
                  <c:v>2.169</c:v>
                </c:pt>
                <c:pt idx="558">
                  <c:v>2.266</c:v>
                </c:pt>
                <c:pt idx="559">
                  <c:v>2.298</c:v>
                </c:pt>
                <c:pt idx="560">
                  <c:v>2.387</c:v>
                </c:pt>
                <c:pt idx="561">
                  <c:v>2.4079999999999999</c:v>
                </c:pt>
                <c:pt idx="562">
                  <c:v>2.5030000000000001</c:v>
                </c:pt>
                <c:pt idx="563">
                  <c:v>2.5059999999999998</c:v>
                </c:pt>
                <c:pt idx="564">
                  <c:v>2.4649999999999999</c:v>
                </c:pt>
                <c:pt idx="565">
                  <c:v>2.4849999999999999</c:v>
                </c:pt>
                <c:pt idx="566">
                  <c:v>2.5459999999999998</c:v>
                </c:pt>
                <c:pt idx="567">
                  <c:v>2.6</c:v>
                </c:pt>
                <c:pt idx="568">
                  <c:v>2.5019999999999998</c:v>
                </c:pt>
                <c:pt idx="569">
                  <c:v>2.4780000000000002</c:v>
                </c:pt>
                <c:pt idx="570">
                  <c:v>2.343</c:v>
                </c:pt>
                <c:pt idx="571">
                  <c:v>2.4540000000000002</c:v>
                </c:pt>
                <c:pt idx="572">
                  <c:v>2.5129999999999999</c:v>
                </c:pt>
                <c:pt idx="573">
                  <c:v>2.5219999999999998</c:v>
                </c:pt>
                <c:pt idx="574">
                  <c:v>2.508</c:v>
                </c:pt>
                <c:pt idx="575">
                  <c:v>2.5430000000000001</c:v>
                </c:pt>
                <c:pt idx="576">
                  <c:v>2.5739999999999998</c:v>
                </c:pt>
                <c:pt idx="577">
                  <c:v>2.5139999999999998</c:v>
                </c:pt>
                <c:pt idx="578">
                  <c:v>2.3580000000000001</c:v>
                </c:pt>
                <c:pt idx="579">
                  <c:v>2.5329999999999999</c:v>
                </c:pt>
                <c:pt idx="580">
                  <c:v>2.6040000000000001</c:v>
                </c:pt>
                <c:pt idx="581">
                  <c:v>2.6110000000000002</c:v>
                </c:pt>
                <c:pt idx="582">
                  <c:v>2.5760000000000001</c:v>
                </c:pt>
                <c:pt idx="583">
                  <c:v>2.7170000000000001</c:v>
                </c:pt>
                <c:pt idx="584">
                  <c:v>2.7280000000000002</c:v>
                </c:pt>
                <c:pt idx="585">
                  <c:v>2.7869999999999999</c:v>
                </c:pt>
                <c:pt idx="586">
                  <c:v>2.766</c:v>
                </c:pt>
                <c:pt idx="587">
                  <c:v>2.7909999999999999</c:v>
                </c:pt>
                <c:pt idx="588">
                  <c:v>2.722</c:v>
                </c:pt>
                <c:pt idx="589">
                  <c:v>2.75</c:v>
                </c:pt>
                <c:pt idx="590">
                  <c:v>2.68</c:v>
                </c:pt>
                <c:pt idx="591">
                  <c:v>2.7589999999999999</c:v>
                </c:pt>
                <c:pt idx="592">
                  <c:v>2.718</c:v>
                </c:pt>
                <c:pt idx="593">
                  <c:v>2.6669999999999998</c:v>
                </c:pt>
                <c:pt idx="594">
                  <c:v>2.7610000000000001</c:v>
                </c:pt>
                <c:pt idx="595">
                  <c:v>2.698</c:v>
                </c:pt>
                <c:pt idx="596">
                  <c:v>2.7709999999999999</c:v>
                </c:pt>
                <c:pt idx="597">
                  <c:v>2.7909999999999999</c:v>
                </c:pt>
                <c:pt idx="598">
                  <c:v>2.819</c:v>
                </c:pt>
                <c:pt idx="599">
                  <c:v>2.8119999999999998</c:v>
                </c:pt>
                <c:pt idx="600">
                  <c:v>2.8159999999999998</c:v>
                </c:pt>
                <c:pt idx="601">
                  <c:v>2.835</c:v>
                </c:pt>
                <c:pt idx="602">
                  <c:v>2.899</c:v>
                </c:pt>
                <c:pt idx="603">
                  <c:v>2.847</c:v>
                </c:pt>
                <c:pt idx="604">
                  <c:v>2.8679999999999999</c:v>
                </c:pt>
                <c:pt idx="605">
                  <c:v>2.7610000000000001</c:v>
                </c:pt>
                <c:pt idx="606">
                  <c:v>2.8180000000000001</c:v>
                </c:pt>
                <c:pt idx="607">
                  <c:v>2.8</c:v>
                </c:pt>
                <c:pt idx="608">
                  <c:v>2.8479999999999999</c:v>
                </c:pt>
                <c:pt idx="609">
                  <c:v>2.8839999999999999</c:v>
                </c:pt>
                <c:pt idx="610">
                  <c:v>2.8679999999999999</c:v>
                </c:pt>
                <c:pt idx="611">
                  <c:v>2.8610000000000002</c:v>
                </c:pt>
                <c:pt idx="612">
                  <c:v>2.911</c:v>
                </c:pt>
                <c:pt idx="613">
                  <c:v>2.891</c:v>
                </c:pt>
                <c:pt idx="614">
                  <c:v>2.8929999999999998</c:v>
                </c:pt>
                <c:pt idx="615">
                  <c:v>2.87</c:v>
                </c:pt>
                <c:pt idx="616">
                  <c:v>2.9860000000000002</c:v>
                </c:pt>
                <c:pt idx="617">
                  <c:v>2.948</c:v>
                </c:pt>
                <c:pt idx="618">
                  <c:v>2.976</c:v>
                </c:pt>
                <c:pt idx="619">
                  <c:v>2.9820000000000002</c:v>
                </c:pt>
                <c:pt idx="620">
                  <c:v>3.0649999999999999</c:v>
                </c:pt>
                <c:pt idx="621">
                  <c:v>3.0310000000000001</c:v>
                </c:pt>
                <c:pt idx="622" formatCode="0.000">
                  <c:v>3.0259999999999998</c:v>
                </c:pt>
                <c:pt idx="623" formatCode="0.000">
                  <c:v>3.09</c:v>
                </c:pt>
                <c:pt idx="624" formatCode="0.000">
                  <c:v>3.1339999999999999</c:v>
                </c:pt>
                <c:pt idx="625" formatCode="0.000">
                  <c:v>2.9780000000000002</c:v>
                </c:pt>
                <c:pt idx="626" formatCode="0.000">
                  <c:v>3.04</c:v>
                </c:pt>
                <c:pt idx="627" formatCode="0.000">
                  <c:v>3.0489999999999999</c:v>
                </c:pt>
                <c:pt idx="628">
                  <c:v>2.9550000000000001</c:v>
                </c:pt>
                <c:pt idx="629">
                  <c:v>2.968</c:v>
                </c:pt>
                <c:pt idx="630" formatCode="0.000">
                  <c:v>2.9980000000000002</c:v>
                </c:pt>
                <c:pt idx="631" formatCode="0.000">
                  <c:v>2.9689999999999999</c:v>
                </c:pt>
                <c:pt idx="632" formatCode="0.000">
                  <c:v>2.931</c:v>
                </c:pt>
                <c:pt idx="633" formatCode="0.000">
                  <c:v>2.9039999999999999</c:v>
                </c:pt>
                <c:pt idx="634" formatCode="0.000">
                  <c:v>2.903</c:v>
                </c:pt>
                <c:pt idx="635" formatCode="0.000">
                  <c:v>2.8809999999999998</c:v>
                </c:pt>
                <c:pt idx="636" formatCode="0.000">
                  <c:v>2.899</c:v>
                </c:pt>
                <c:pt idx="637" formatCode="0.000">
                  <c:v>2.87</c:v>
                </c:pt>
                <c:pt idx="638" formatCode="0.000">
                  <c:v>2.7930000000000001</c:v>
                </c:pt>
                <c:pt idx="639" formatCode="0.000">
                  <c:v>2.8029999999999999</c:v>
                </c:pt>
                <c:pt idx="640" formatCode="0.000">
                  <c:v>2.7440000000000002</c:v>
                </c:pt>
                <c:pt idx="641" formatCode="0.000">
                  <c:v>2.8039999999999998</c:v>
                </c:pt>
                <c:pt idx="642">
                  <c:v>2.7770000000000001</c:v>
                </c:pt>
                <c:pt idx="643">
                  <c:v>2.7959999999999998</c:v>
                </c:pt>
                <c:pt idx="644">
                  <c:v>2.6949999999999998</c:v>
                </c:pt>
                <c:pt idx="645">
                  <c:v>2.5910000000000002</c:v>
                </c:pt>
                <c:pt idx="646">
                  <c:v>2.6760000000000002</c:v>
                </c:pt>
                <c:pt idx="647">
                  <c:v>2.6339999999999999</c:v>
                </c:pt>
                <c:pt idx="648">
                  <c:v>2.633</c:v>
                </c:pt>
                <c:pt idx="649">
                  <c:v>2.6240000000000001</c:v>
                </c:pt>
                <c:pt idx="650">
                  <c:v>2.5470000000000002</c:v>
                </c:pt>
                <c:pt idx="651">
                  <c:v>2.585</c:v>
                </c:pt>
                <c:pt idx="652">
                  <c:v>2.5920000000000001</c:v>
                </c:pt>
                <c:pt idx="653">
                  <c:v>2.6110000000000002</c:v>
                </c:pt>
                <c:pt idx="654">
                  <c:v>2.609</c:v>
                </c:pt>
                <c:pt idx="655">
                  <c:v>2.5529999999999999</c:v>
                </c:pt>
                <c:pt idx="656">
                  <c:v>2.423</c:v>
                </c:pt>
                <c:pt idx="657" formatCode="0.000">
                  <c:v>2.5590000000000002</c:v>
                </c:pt>
                <c:pt idx="658" formatCode="0.000">
                  <c:v>2.5369999999999999</c:v>
                </c:pt>
                <c:pt idx="659" formatCode="0.000">
                  <c:v>2.4900000000000002</c:v>
                </c:pt>
                <c:pt idx="660" formatCode="0.000">
                  <c:v>2.4079999999999999</c:v>
                </c:pt>
                <c:pt idx="661" formatCode="0.000">
                  <c:v>2.391</c:v>
                </c:pt>
                <c:pt idx="662">
                  <c:v>2.4380000000000002</c:v>
                </c:pt>
                <c:pt idx="663">
                  <c:v>2.4529999999999998</c:v>
                </c:pt>
                <c:pt idx="664">
                  <c:v>2.4489999999999998</c:v>
                </c:pt>
                <c:pt idx="665">
                  <c:v>2.4870000000000001</c:v>
                </c:pt>
                <c:pt idx="666">
                  <c:v>2.4740000000000002</c:v>
                </c:pt>
                <c:pt idx="667">
                  <c:v>2.512</c:v>
                </c:pt>
                <c:pt idx="668">
                  <c:v>2.4590000000000001</c:v>
                </c:pt>
                <c:pt idx="669">
                  <c:v>2.5049999999999999</c:v>
                </c:pt>
                <c:pt idx="670">
                  <c:v>2.3809999999999998</c:v>
                </c:pt>
                <c:pt idx="671" formatCode="0.000">
                  <c:v>2.38</c:v>
                </c:pt>
                <c:pt idx="672">
                  <c:v>2.3359999999999999</c:v>
                </c:pt>
                <c:pt idx="673">
                  <c:v>2.3170000000000002</c:v>
                </c:pt>
                <c:pt idx="674">
                  <c:v>2.302</c:v>
                </c:pt>
                <c:pt idx="675">
                  <c:v>2.383</c:v>
                </c:pt>
                <c:pt idx="676">
                  <c:v>2.403</c:v>
                </c:pt>
                <c:pt idx="677">
                  <c:v>2.4159999999999999</c:v>
                </c:pt>
                <c:pt idx="678" formatCode="0.000">
                  <c:v>2.41</c:v>
                </c:pt>
                <c:pt idx="679">
                  <c:v>2.3170000000000002</c:v>
                </c:pt>
                <c:pt idx="680">
                  <c:v>2.3370000000000002</c:v>
                </c:pt>
                <c:pt idx="681">
                  <c:v>2.3759999999999999</c:v>
                </c:pt>
                <c:pt idx="682" formatCode="0.000">
                  <c:v>2.44</c:v>
                </c:pt>
                <c:pt idx="683">
                  <c:v>2.3479999999999999</c:v>
                </c:pt>
                <c:pt idx="684">
                  <c:v>2.3650000000000002</c:v>
                </c:pt>
                <c:pt idx="685">
                  <c:v>2.4540000000000002</c:v>
                </c:pt>
                <c:pt idx="686">
                  <c:v>2.476</c:v>
                </c:pt>
                <c:pt idx="687">
                  <c:v>2.4489999999999998</c:v>
                </c:pt>
                <c:pt idx="688">
                  <c:v>2.4159999999999999</c:v>
                </c:pt>
                <c:pt idx="689">
                  <c:v>2.3660000000000001</c:v>
                </c:pt>
                <c:pt idx="690">
                  <c:v>2.3940000000000001</c:v>
                </c:pt>
                <c:pt idx="691">
                  <c:v>2.3940000000000001</c:v>
                </c:pt>
                <c:pt idx="692">
                  <c:v>2.4119999999999999</c:v>
                </c:pt>
                <c:pt idx="693">
                  <c:v>2.4529999999999998</c:v>
                </c:pt>
                <c:pt idx="694">
                  <c:v>2.4079999999999999</c:v>
                </c:pt>
                <c:pt idx="695">
                  <c:v>2.5190000000000001</c:v>
                </c:pt>
                <c:pt idx="696">
                  <c:v>2.5449999999999999</c:v>
                </c:pt>
                <c:pt idx="697">
                  <c:v>2.532</c:v>
                </c:pt>
                <c:pt idx="698">
                  <c:v>2.5379999999999998</c:v>
                </c:pt>
                <c:pt idx="699">
                  <c:v>2.5030000000000001</c:v>
                </c:pt>
                <c:pt idx="700">
                  <c:v>2.4940000000000002</c:v>
                </c:pt>
                <c:pt idx="701">
                  <c:v>2.6139999999999999</c:v>
                </c:pt>
                <c:pt idx="702">
                  <c:v>2.7709999999999999</c:v>
                </c:pt>
                <c:pt idx="703">
                  <c:v>2.7829999999999999</c:v>
                </c:pt>
                <c:pt idx="704">
                  <c:v>2.7669999999999999</c:v>
                </c:pt>
                <c:pt idx="705">
                  <c:v>2.7789999999999999</c:v>
                </c:pt>
                <c:pt idx="706">
                  <c:v>2.7610000000000001</c:v>
                </c:pt>
                <c:pt idx="707">
                  <c:v>2.806</c:v>
                </c:pt>
                <c:pt idx="708">
                  <c:v>2.7669999999999999</c:v>
                </c:pt>
                <c:pt idx="709">
                  <c:v>2.8479999999999999</c:v>
                </c:pt>
                <c:pt idx="710">
                  <c:v>2.8220000000000001</c:v>
                </c:pt>
                <c:pt idx="711">
                  <c:v>2.8759999999999999</c:v>
                </c:pt>
                <c:pt idx="712">
                  <c:v>2.9889999999999999</c:v>
                </c:pt>
                <c:pt idx="713">
                  <c:v>2.8370000000000002</c:v>
                </c:pt>
                <c:pt idx="714">
                  <c:v>2.9540000000000002</c:v>
                </c:pt>
                <c:pt idx="715">
                  <c:v>2.9649999999999999</c:v>
                </c:pt>
                <c:pt idx="716" formatCode="0.000">
                  <c:v>3.03</c:v>
                </c:pt>
                <c:pt idx="717">
                  <c:v>2.9340000000000002</c:v>
                </c:pt>
                <c:pt idx="718">
                  <c:v>2.903</c:v>
                </c:pt>
                <c:pt idx="719">
                  <c:v>2.931</c:v>
                </c:pt>
                <c:pt idx="720">
                  <c:v>2.9340000000000002</c:v>
                </c:pt>
                <c:pt idx="721">
                  <c:v>2.8759999999999999</c:v>
                </c:pt>
                <c:pt idx="722">
                  <c:v>2.843</c:v>
                </c:pt>
                <c:pt idx="723">
                  <c:v>2.875</c:v>
                </c:pt>
                <c:pt idx="724">
                  <c:v>3.0230000000000001</c:v>
                </c:pt>
                <c:pt idx="725">
                  <c:v>3.048</c:v>
                </c:pt>
                <c:pt idx="726">
                  <c:v>2.992</c:v>
                </c:pt>
                <c:pt idx="727">
                  <c:v>2.9980000000000002</c:v>
                </c:pt>
                <c:pt idx="728">
                  <c:v>2.9140000000000001</c:v>
                </c:pt>
                <c:pt idx="729">
                  <c:v>2.948</c:v>
                </c:pt>
                <c:pt idx="730">
                  <c:v>2.9969999999999999</c:v>
                </c:pt>
                <c:pt idx="731">
                  <c:v>3.0779999999999998</c:v>
                </c:pt>
                <c:pt idx="732">
                  <c:v>3.0129999999999999</c:v>
                </c:pt>
                <c:pt idx="733">
                  <c:v>3.0009999999999999</c:v>
                </c:pt>
                <c:pt idx="734">
                  <c:v>2.9609999999999999</c:v>
                </c:pt>
                <c:pt idx="735">
                  <c:v>2.9860000000000002</c:v>
                </c:pt>
                <c:pt idx="736">
                  <c:v>2.9489999999999998</c:v>
                </c:pt>
                <c:pt idx="737">
                  <c:v>2.968</c:v>
                </c:pt>
                <c:pt idx="738">
                  <c:v>3.0139999999999998</c:v>
                </c:pt>
                <c:pt idx="739">
                  <c:v>2.9540000000000002</c:v>
                </c:pt>
                <c:pt idx="740">
                  <c:v>2.968</c:v>
                </c:pt>
                <c:pt idx="741">
                  <c:v>3.0379999999999998</c:v>
                </c:pt>
                <c:pt idx="742">
                  <c:v>2.9550000000000001</c:v>
                </c:pt>
                <c:pt idx="743">
                  <c:v>2.9740000000000002</c:v>
                </c:pt>
                <c:pt idx="744">
                  <c:v>2.9830000000000001</c:v>
                </c:pt>
                <c:pt idx="745">
                  <c:v>2.9780000000000002</c:v>
                </c:pt>
                <c:pt idx="746">
                  <c:v>3.1040000000000001</c:v>
                </c:pt>
                <c:pt idx="747">
                  <c:v>3.0150000000000001</c:v>
                </c:pt>
                <c:pt idx="748">
                  <c:v>3.0640000000000001</c:v>
                </c:pt>
                <c:pt idx="749">
                  <c:v>2.8519999999999999</c:v>
                </c:pt>
                <c:pt idx="750" formatCode="0.000">
                  <c:v>2.895</c:v>
                </c:pt>
                <c:pt idx="751" formatCode="0.000">
                  <c:v>2.94</c:v>
                </c:pt>
                <c:pt idx="752" formatCode="0.000">
                  <c:v>3.069</c:v>
                </c:pt>
                <c:pt idx="754" formatCode="0.000">
                  <c:v>3.0590000000000002</c:v>
                </c:pt>
              </c:numCache>
            </c:numRef>
          </c:yVal>
          <c:smooth val="0"/>
        </c:ser>
        <c:ser>
          <c:idx val="3"/>
          <c:order val="2"/>
          <c:spPr>
            <a:ln w="285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'Nmax odi  monthly '!$B$5:$B$785</c:f>
              <c:numCache>
                <c:formatCode>0.000</c:formatCode>
                <c:ptCount val="781"/>
                <c:pt idx="0">
                  <c:v>1957.5</c:v>
                </c:pt>
                <c:pt idx="1">
                  <c:v>1957.5833333333333</c:v>
                </c:pt>
                <c:pt idx="2">
                  <c:v>1957.6666666666667</c:v>
                </c:pt>
                <c:pt idx="3">
                  <c:v>1957.75</c:v>
                </c:pt>
                <c:pt idx="4">
                  <c:v>1957.8333333333335</c:v>
                </c:pt>
                <c:pt idx="5">
                  <c:v>1957.9166666666667</c:v>
                </c:pt>
                <c:pt idx="6">
                  <c:v>1958</c:v>
                </c:pt>
                <c:pt idx="7">
                  <c:v>1958.0833333333333</c:v>
                </c:pt>
                <c:pt idx="8">
                  <c:v>1958.1666666666667</c:v>
                </c:pt>
                <c:pt idx="9">
                  <c:v>1958.25</c:v>
                </c:pt>
                <c:pt idx="10">
                  <c:v>1958.3333333333333</c:v>
                </c:pt>
                <c:pt idx="11">
                  <c:v>1958.4166666666667</c:v>
                </c:pt>
                <c:pt idx="12">
                  <c:v>1958.5</c:v>
                </c:pt>
                <c:pt idx="13">
                  <c:v>1958.5833333333333</c:v>
                </c:pt>
                <c:pt idx="14">
                  <c:v>1958.6666666666667</c:v>
                </c:pt>
                <c:pt idx="15">
                  <c:v>1958.75</c:v>
                </c:pt>
                <c:pt idx="16">
                  <c:v>1958.8333333333333</c:v>
                </c:pt>
                <c:pt idx="17">
                  <c:v>1958.9166666666667</c:v>
                </c:pt>
                <c:pt idx="18">
                  <c:v>1959</c:v>
                </c:pt>
                <c:pt idx="19">
                  <c:v>1959.0833333333333</c:v>
                </c:pt>
                <c:pt idx="20">
                  <c:v>1959.1666666666667</c:v>
                </c:pt>
                <c:pt idx="21">
                  <c:v>1959.25</c:v>
                </c:pt>
                <c:pt idx="22">
                  <c:v>1959.3333333333335</c:v>
                </c:pt>
                <c:pt idx="23">
                  <c:v>1959.4166666666667</c:v>
                </c:pt>
                <c:pt idx="24">
                  <c:v>1959.5</c:v>
                </c:pt>
                <c:pt idx="25">
                  <c:v>1959.5833333333335</c:v>
                </c:pt>
                <c:pt idx="26">
                  <c:v>1959.6666666666667</c:v>
                </c:pt>
                <c:pt idx="27">
                  <c:v>1959.75</c:v>
                </c:pt>
                <c:pt idx="28">
                  <c:v>1959.8333333333335</c:v>
                </c:pt>
                <c:pt idx="29">
                  <c:v>1959.9166666666667</c:v>
                </c:pt>
                <c:pt idx="30">
                  <c:v>1960</c:v>
                </c:pt>
                <c:pt idx="31">
                  <c:v>1960.0833333333335</c:v>
                </c:pt>
                <c:pt idx="32">
                  <c:v>1960.1666666666667</c:v>
                </c:pt>
                <c:pt idx="33">
                  <c:v>1960.25</c:v>
                </c:pt>
                <c:pt idx="34">
                  <c:v>1960.3333333333335</c:v>
                </c:pt>
                <c:pt idx="35">
                  <c:v>1960.4166666666667</c:v>
                </c:pt>
                <c:pt idx="36">
                  <c:v>1960.5</c:v>
                </c:pt>
                <c:pt idx="37">
                  <c:v>1960.5833333333335</c:v>
                </c:pt>
                <c:pt idx="38">
                  <c:v>1960.6666666666667</c:v>
                </c:pt>
                <c:pt idx="39">
                  <c:v>1960.75</c:v>
                </c:pt>
                <c:pt idx="40">
                  <c:v>1960.8333333333335</c:v>
                </c:pt>
                <c:pt idx="41">
                  <c:v>1960.9166666666667</c:v>
                </c:pt>
                <c:pt idx="42">
                  <c:v>1961</c:v>
                </c:pt>
                <c:pt idx="43">
                  <c:v>1961.0833333333335</c:v>
                </c:pt>
                <c:pt idx="44">
                  <c:v>1961.1666666666667</c:v>
                </c:pt>
                <c:pt idx="45">
                  <c:v>1961.25</c:v>
                </c:pt>
                <c:pt idx="46">
                  <c:v>1961.3333333333335</c:v>
                </c:pt>
                <c:pt idx="47">
                  <c:v>1961.4166666666667</c:v>
                </c:pt>
                <c:pt idx="48">
                  <c:v>1961.5</c:v>
                </c:pt>
                <c:pt idx="49">
                  <c:v>1961.5833333333335</c:v>
                </c:pt>
                <c:pt idx="50">
                  <c:v>1961.6666666666667</c:v>
                </c:pt>
                <c:pt idx="51">
                  <c:v>1961.75</c:v>
                </c:pt>
                <c:pt idx="52">
                  <c:v>1961.8333333333335</c:v>
                </c:pt>
                <c:pt idx="53">
                  <c:v>1961.9166666666667</c:v>
                </c:pt>
                <c:pt idx="54">
                  <c:v>1962</c:v>
                </c:pt>
                <c:pt idx="55">
                  <c:v>1962.0833333333335</c:v>
                </c:pt>
                <c:pt idx="56">
                  <c:v>1962.1666666666667</c:v>
                </c:pt>
                <c:pt idx="57">
                  <c:v>1962.2500000000002</c:v>
                </c:pt>
                <c:pt idx="58">
                  <c:v>1962.3333333333335</c:v>
                </c:pt>
                <c:pt idx="59">
                  <c:v>1962.4166666666667</c:v>
                </c:pt>
                <c:pt idx="60">
                  <c:v>1962.5000000000002</c:v>
                </c:pt>
                <c:pt idx="61">
                  <c:v>1962.5833333333335</c:v>
                </c:pt>
                <c:pt idx="62">
                  <c:v>1962.6666666666667</c:v>
                </c:pt>
                <c:pt idx="63">
                  <c:v>1962.7500000000002</c:v>
                </c:pt>
                <c:pt idx="64">
                  <c:v>1962.8333333333335</c:v>
                </c:pt>
                <c:pt idx="65">
                  <c:v>1962.9166666666667</c:v>
                </c:pt>
                <c:pt idx="66">
                  <c:v>1963.0000000000002</c:v>
                </c:pt>
                <c:pt idx="67">
                  <c:v>1963.0833333333335</c:v>
                </c:pt>
                <c:pt idx="68">
                  <c:v>1963.1666666666667</c:v>
                </c:pt>
                <c:pt idx="69">
                  <c:v>1963.2500000000002</c:v>
                </c:pt>
                <c:pt idx="70">
                  <c:v>1963.3333333333335</c:v>
                </c:pt>
                <c:pt idx="71">
                  <c:v>1963.4166666666667</c:v>
                </c:pt>
                <c:pt idx="72">
                  <c:v>1963.5000000000002</c:v>
                </c:pt>
                <c:pt idx="73">
                  <c:v>1963.5833333333335</c:v>
                </c:pt>
                <c:pt idx="74">
                  <c:v>1963.6666666666667</c:v>
                </c:pt>
                <c:pt idx="75">
                  <c:v>1963.7500000000002</c:v>
                </c:pt>
                <c:pt idx="76">
                  <c:v>1963.8333333333335</c:v>
                </c:pt>
                <c:pt idx="77">
                  <c:v>1963.9166666666667</c:v>
                </c:pt>
                <c:pt idx="78">
                  <c:v>1964.0000000000002</c:v>
                </c:pt>
                <c:pt idx="79">
                  <c:v>1964.0833333333335</c:v>
                </c:pt>
                <c:pt idx="80">
                  <c:v>1964.1666666666667</c:v>
                </c:pt>
                <c:pt idx="81">
                  <c:v>1964.2500000000002</c:v>
                </c:pt>
                <c:pt idx="82">
                  <c:v>1964.3333333333335</c:v>
                </c:pt>
                <c:pt idx="83">
                  <c:v>1964.4166666666667</c:v>
                </c:pt>
                <c:pt idx="84">
                  <c:v>1964.5000000000002</c:v>
                </c:pt>
                <c:pt idx="85">
                  <c:v>1964.5833333333335</c:v>
                </c:pt>
                <c:pt idx="86">
                  <c:v>1964.6666666666667</c:v>
                </c:pt>
                <c:pt idx="87">
                  <c:v>1964.7500000000002</c:v>
                </c:pt>
                <c:pt idx="88">
                  <c:v>1964.8333333333335</c:v>
                </c:pt>
                <c:pt idx="89">
                  <c:v>1964.9166666666667</c:v>
                </c:pt>
                <c:pt idx="90">
                  <c:v>1965</c:v>
                </c:pt>
                <c:pt idx="91">
                  <c:v>1965.0833333333335</c:v>
                </c:pt>
                <c:pt idx="92">
                  <c:v>1965.1666666666667</c:v>
                </c:pt>
                <c:pt idx="93">
                  <c:v>1965.25</c:v>
                </c:pt>
                <c:pt idx="94">
                  <c:v>1965.3333333333335</c:v>
                </c:pt>
                <c:pt idx="95">
                  <c:v>1965.4166666666667</c:v>
                </c:pt>
                <c:pt idx="96">
                  <c:v>1965.5</c:v>
                </c:pt>
                <c:pt idx="97">
                  <c:v>1965.5833333333335</c:v>
                </c:pt>
                <c:pt idx="98">
                  <c:v>1965.6666666666667</c:v>
                </c:pt>
                <c:pt idx="99">
                  <c:v>1965.75</c:v>
                </c:pt>
                <c:pt idx="100">
                  <c:v>1965.8333333333335</c:v>
                </c:pt>
                <c:pt idx="101">
                  <c:v>1965.9166666666667</c:v>
                </c:pt>
                <c:pt idx="102">
                  <c:v>1966</c:v>
                </c:pt>
                <c:pt idx="103">
                  <c:v>1966.0833333333335</c:v>
                </c:pt>
                <c:pt idx="104">
                  <c:v>1966.1666666666667</c:v>
                </c:pt>
                <c:pt idx="105">
                  <c:v>1966.25</c:v>
                </c:pt>
                <c:pt idx="106">
                  <c:v>1966.3333333333335</c:v>
                </c:pt>
                <c:pt idx="107">
                  <c:v>1966.4166666666667</c:v>
                </c:pt>
                <c:pt idx="108">
                  <c:v>1966.5</c:v>
                </c:pt>
                <c:pt idx="109">
                  <c:v>1966.5833333333333</c:v>
                </c:pt>
                <c:pt idx="110">
                  <c:v>1966.6666666666667</c:v>
                </c:pt>
                <c:pt idx="111">
                  <c:v>1966.75</c:v>
                </c:pt>
                <c:pt idx="112">
                  <c:v>1966.8333333333333</c:v>
                </c:pt>
                <c:pt idx="113">
                  <c:v>1966.9166666666667</c:v>
                </c:pt>
                <c:pt idx="114">
                  <c:v>1967</c:v>
                </c:pt>
                <c:pt idx="115">
                  <c:v>1967.0833333333333</c:v>
                </c:pt>
                <c:pt idx="116">
                  <c:v>1967.1666666666667</c:v>
                </c:pt>
                <c:pt idx="117">
                  <c:v>1967.25</c:v>
                </c:pt>
                <c:pt idx="118">
                  <c:v>1967.3333333333333</c:v>
                </c:pt>
                <c:pt idx="119">
                  <c:v>1967.4166666666667</c:v>
                </c:pt>
                <c:pt idx="120">
                  <c:v>1967.5</c:v>
                </c:pt>
                <c:pt idx="121">
                  <c:v>1967.5833333333333</c:v>
                </c:pt>
                <c:pt idx="122">
                  <c:v>1967.6666666666665</c:v>
                </c:pt>
                <c:pt idx="123">
                  <c:v>1967.75</c:v>
                </c:pt>
                <c:pt idx="124">
                  <c:v>1967.8333333333333</c:v>
                </c:pt>
                <c:pt idx="125">
                  <c:v>1967.9166666666665</c:v>
                </c:pt>
                <c:pt idx="126">
                  <c:v>1968</c:v>
                </c:pt>
                <c:pt idx="127">
                  <c:v>1968.0833333333333</c:v>
                </c:pt>
                <c:pt idx="128">
                  <c:v>1968.1666666666665</c:v>
                </c:pt>
                <c:pt idx="129">
                  <c:v>1968.25</c:v>
                </c:pt>
                <c:pt idx="130">
                  <c:v>1968.3333333333333</c:v>
                </c:pt>
                <c:pt idx="131">
                  <c:v>1968.4166666666665</c:v>
                </c:pt>
                <c:pt idx="132">
                  <c:v>1968.5</c:v>
                </c:pt>
                <c:pt idx="133">
                  <c:v>1968.5833333333333</c:v>
                </c:pt>
                <c:pt idx="134">
                  <c:v>1968.6666666666665</c:v>
                </c:pt>
                <c:pt idx="135">
                  <c:v>1968.75</c:v>
                </c:pt>
                <c:pt idx="136">
                  <c:v>1968.8333333333333</c:v>
                </c:pt>
                <c:pt idx="137">
                  <c:v>1968.9166666666665</c:v>
                </c:pt>
                <c:pt idx="138">
                  <c:v>1969</c:v>
                </c:pt>
                <c:pt idx="139">
                  <c:v>1969.0833333333333</c:v>
                </c:pt>
                <c:pt idx="140">
                  <c:v>1969.1666666666665</c:v>
                </c:pt>
                <c:pt idx="141">
                  <c:v>1969.2499999999998</c:v>
                </c:pt>
                <c:pt idx="142">
                  <c:v>1969.3333333333333</c:v>
                </c:pt>
                <c:pt idx="143">
                  <c:v>1969.4166666666665</c:v>
                </c:pt>
                <c:pt idx="144">
                  <c:v>1969.4999999999998</c:v>
                </c:pt>
                <c:pt idx="145">
                  <c:v>1969.5833333333333</c:v>
                </c:pt>
                <c:pt idx="146">
                  <c:v>1969.6666666666665</c:v>
                </c:pt>
                <c:pt idx="147">
                  <c:v>1969.7499999999998</c:v>
                </c:pt>
                <c:pt idx="148">
                  <c:v>1969.8333333333333</c:v>
                </c:pt>
                <c:pt idx="149">
                  <c:v>1969.9166666666665</c:v>
                </c:pt>
                <c:pt idx="150">
                  <c:v>1969.9999999999998</c:v>
                </c:pt>
                <c:pt idx="151">
                  <c:v>1970.0833333333333</c:v>
                </c:pt>
                <c:pt idx="152">
                  <c:v>1970.1666666666665</c:v>
                </c:pt>
                <c:pt idx="153">
                  <c:v>1970.2499999999998</c:v>
                </c:pt>
                <c:pt idx="154">
                  <c:v>1970.333333333333</c:v>
                </c:pt>
                <c:pt idx="155">
                  <c:v>1970.4166666666665</c:v>
                </c:pt>
                <c:pt idx="156">
                  <c:v>1970.4999999999998</c:v>
                </c:pt>
                <c:pt idx="157">
                  <c:v>1970.583333333333</c:v>
                </c:pt>
                <c:pt idx="158">
                  <c:v>1970.6666666666665</c:v>
                </c:pt>
                <c:pt idx="159">
                  <c:v>1970.7499999999998</c:v>
                </c:pt>
                <c:pt idx="160">
                  <c:v>1970.833333333333</c:v>
                </c:pt>
                <c:pt idx="161">
                  <c:v>1970.9166666666665</c:v>
                </c:pt>
                <c:pt idx="162">
                  <c:v>1970.9999999999998</c:v>
                </c:pt>
                <c:pt idx="163">
                  <c:v>1971.083333333333</c:v>
                </c:pt>
                <c:pt idx="164">
                  <c:v>1971.1666666666665</c:v>
                </c:pt>
                <c:pt idx="165">
                  <c:v>1971.2499999999998</c:v>
                </c:pt>
                <c:pt idx="166">
                  <c:v>1971.333333333333</c:v>
                </c:pt>
                <c:pt idx="167">
                  <c:v>1971.4166666666665</c:v>
                </c:pt>
                <c:pt idx="168">
                  <c:v>1971.4999999999998</c:v>
                </c:pt>
                <c:pt idx="169">
                  <c:v>1971.583333333333</c:v>
                </c:pt>
                <c:pt idx="170">
                  <c:v>1971.6666666666665</c:v>
                </c:pt>
                <c:pt idx="171">
                  <c:v>1971.7499999999998</c:v>
                </c:pt>
                <c:pt idx="172">
                  <c:v>1971.833333333333</c:v>
                </c:pt>
                <c:pt idx="173">
                  <c:v>1971.9166666666663</c:v>
                </c:pt>
                <c:pt idx="174">
                  <c:v>1971.9999999999998</c:v>
                </c:pt>
                <c:pt idx="175">
                  <c:v>1972.083333333333</c:v>
                </c:pt>
                <c:pt idx="176">
                  <c:v>1972.1666666666663</c:v>
                </c:pt>
                <c:pt idx="177">
                  <c:v>1972.2499999999998</c:v>
                </c:pt>
                <c:pt idx="178">
                  <c:v>1972.333333333333</c:v>
                </c:pt>
                <c:pt idx="179">
                  <c:v>1972.4166666666663</c:v>
                </c:pt>
                <c:pt idx="180">
                  <c:v>1972.4999999999998</c:v>
                </c:pt>
                <c:pt idx="181">
                  <c:v>1972.583333333333</c:v>
                </c:pt>
                <c:pt idx="182">
                  <c:v>1972.6666666666663</c:v>
                </c:pt>
                <c:pt idx="183">
                  <c:v>1972.7499999999998</c:v>
                </c:pt>
                <c:pt idx="184">
                  <c:v>1972.833333333333</c:v>
                </c:pt>
                <c:pt idx="185">
                  <c:v>1972.9166666666663</c:v>
                </c:pt>
                <c:pt idx="186">
                  <c:v>1972.9999999999995</c:v>
                </c:pt>
                <c:pt idx="187">
                  <c:v>1973.083333333333</c:v>
                </c:pt>
                <c:pt idx="188">
                  <c:v>1973.1666666666663</c:v>
                </c:pt>
                <c:pt idx="189">
                  <c:v>1973.2499999999995</c:v>
                </c:pt>
                <c:pt idx="190">
                  <c:v>1973.333333333333</c:v>
                </c:pt>
                <c:pt idx="191">
                  <c:v>1973.4166666666663</c:v>
                </c:pt>
                <c:pt idx="192">
                  <c:v>1973.4999999999995</c:v>
                </c:pt>
                <c:pt idx="193">
                  <c:v>1973.583333333333</c:v>
                </c:pt>
                <c:pt idx="194">
                  <c:v>1973.6666666666663</c:v>
                </c:pt>
                <c:pt idx="195">
                  <c:v>1973.7499999999995</c:v>
                </c:pt>
                <c:pt idx="196">
                  <c:v>1973.833333333333</c:v>
                </c:pt>
                <c:pt idx="197">
                  <c:v>1973.9166666666663</c:v>
                </c:pt>
                <c:pt idx="198">
                  <c:v>1973.9999999999995</c:v>
                </c:pt>
                <c:pt idx="199">
                  <c:v>1974.083333333333</c:v>
                </c:pt>
                <c:pt idx="200">
                  <c:v>1974.1666666666663</c:v>
                </c:pt>
                <c:pt idx="201">
                  <c:v>1974.2499999999995</c:v>
                </c:pt>
                <c:pt idx="202">
                  <c:v>1974.333333333333</c:v>
                </c:pt>
                <c:pt idx="203">
                  <c:v>1974.4166666666663</c:v>
                </c:pt>
                <c:pt idx="204">
                  <c:v>1974.4999999999995</c:v>
                </c:pt>
                <c:pt idx="205">
                  <c:v>1974.5833333333328</c:v>
                </c:pt>
                <c:pt idx="206">
                  <c:v>1974.6666666666663</c:v>
                </c:pt>
                <c:pt idx="207">
                  <c:v>1974.7499999999995</c:v>
                </c:pt>
                <c:pt idx="208">
                  <c:v>1974.91</c:v>
                </c:pt>
                <c:pt idx="209">
                  <c:v>1974.9166666666663</c:v>
                </c:pt>
                <c:pt idx="210">
                  <c:v>1974.9999999999995</c:v>
                </c:pt>
                <c:pt idx="211">
                  <c:v>1975.0833333333328</c:v>
                </c:pt>
                <c:pt idx="212">
                  <c:v>1975.1666666666663</c:v>
                </c:pt>
                <c:pt idx="213">
                  <c:v>1975.2499999999995</c:v>
                </c:pt>
                <c:pt idx="214">
                  <c:v>1975.3333333333328</c:v>
                </c:pt>
                <c:pt idx="215">
                  <c:v>1975.4166666666663</c:v>
                </c:pt>
                <c:pt idx="216">
                  <c:v>1975.4999999999995</c:v>
                </c:pt>
                <c:pt idx="217">
                  <c:v>1975.5833333333328</c:v>
                </c:pt>
                <c:pt idx="218">
                  <c:v>1975.6666666666661</c:v>
                </c:pt>
                <c:pt idx="219">
                  <c:v>1975.7499999999995</c:v>
                </c:pt>
                <c:pt idx="220">
                  <c:v>1975.8333333333328</c:v>
                </c:pt>
                <c:pt idx="221">
                  <c:v>1975.9166666666661</c:v>
                </c:pt>
                <c:pt idx="222">
                  <c:v>1975.9999999999995</c:v>
                </c:pt>
                <c:pt idx="223">
                  <c:v>1976.0833333333328</c:v>
                </c:pt>
                <c:pt idx="224">
                  <c:v>1976.1666666666661</c:v>
                </c:pt>
                <c:pt idx="225">
                  <c:v>1976.2499999999995</c:v>
                </c:pt>
                <c:pt idx="226">
                  <c:v>1976.3333333333328</c:v>
                </c:pt>
                <c:pt idx="227">
                  <c:v>1976.4166666666661</c:v>
                </c:pt>
                <c:pt idx="228">
                  <c:v>1976.4999999999995</c:v>
                </c:pt>
                <c:pt idx="229">
                  <c:v>1976.5833333333328</c:v>
                </c:pt>
                <c:pt idx="230">
                  <c:v>1976.6666666666661</c:v>
                </c:pt>
                <c:pt idx="231">
                  <c:v>1976.7499999999995</c:v>
                </c:pt>
                <c:pt idx="232">
                  <c:v>1976.8333333333328</c:v>
                </c:pt>
                <c:pt idx="233">
                  <c:v>1976.9166666666661</c:v>
                </c:pt>
                <c:pt idx="234">
                  <c:v>1976.9999999999995</c:v>
                </c:pt>
                <c:pt idx="235">
                  <c:v>1977.0833333333328</c:v>
                </c:pt>
                <c:pt idx="236">
                  <c:v>1977.1666666666661</c:v>
                </c:pt>
                <c:pt idx="237">
                  <c:v>1977.2499999999993</c:v>
                </c:pt>
                <c:pt idx="238">
                  <c:v>1977.3333333333328</c:v>
                </c:pt>
                <c:pt idx="239">
                  <c:v>1977.4166666666661</c:v>
                </c:pt>
                <c:pt idx="240">
                  <c:v>1977.4999999999993</c:v>
                </c:pt>
                <c:pt idx="241">
                  <c:v>1977.5833333333328</c:v>
                </c:pt>
                <c:pt idx="242">
                  <c:v>1977.6666666666661</c:v>
                </c:pt>
                <c:pt idx="243">
                  <c:v>1977.7499999999993</c:v>
                </c:pt>
                <c:pt idx="244">
                  <c:v>1977.8333333333328</c:v>
                </c:pt>
                <c:pt idx="245">
                  <c:v>1977.9166666666661</c:v>
                </c:pt>
                <c:pt idx="246">
                  <c:v>1977.9999999999993</c:v>
                </c:pt>
                <c:pt idx="247">
                  <c:v>1978.0833333333328</c:v>
                </c:pt>
                <c:pt idx="248">
                  <c:v>1978.1666666666661</c:v>
                </c:pt>
                <c:pt idx="249">
                  <c:v>1978.2499999999993</c:v>
                </c:pt>
                <c:pt idx="250">
                  <c:v>1978.3333333333326</c:v>
                </c:pt>
                <c:pt idx="251">
                  <c:v>1978.4166666666661</c:v>
                </c:pt>
                <c:pt idx="252">
                  <c:v>1978.4999999999993</c:v>
                </c:pt>
                <c:pt idx="253">
                  <c:v>1978.5833333333326</c:v>
                </c:pt>
                <c:pt idx="254">
                  <c:v>1978.6666666666661</c:v>
                </c:pt>
                <c:pt idx="255">
                  <c:v>1978.7499999999993</c:v>
                </c:pt>
                <c:pt idx="256">
                  <c:v>1978.8333333333326</c:v>
                </c:pt>
                <c:pt idx="257">
                  <c:v>1978.9166666666661</c:v>
                </c:pt>
                <c:pt idx="258">
                  <c:v>1978.9999999999993</c:v>
                </c:pt>
                <c:pt idx="259">
                  <c:v>1979.0833333333326</c:v>
                </c:pt>
                <c:pt idx="260">
                  <c:v>1979.1666666666661</c:v>
                </c:pt>
                <c:pt idx="261">
                  <c:v>1979.2499999999993</c:v>
                </c:pt>
                <c:pt idx="262">
                  <c:v>1979.3333333333326</c:v>
                </c:pt>
                <c:pt idx="263">
                  <c:v>1979.4166666666661</c:v>
                </c:pt>
                <c:pt idx="264">
                  <c:v>1979.4999999999993</c:v>
                </c:pt>
                <c:pt idx="265">
                  <c:v>1979.5833333333326</c:v>
                </c:pt>
                <c:pt idx="266">
                  <c:v>1979.6666666666661</c:v>
                </c:pt>
                <c:pt idx="267">
                  <c:v>1979.7499999999993</c:v>
                </c:pt>
                <c:pt idx="268">
                  <c:v>1979.8333333333326</c:v>
                </c:pt>
                <c:pt idx="269">
                  <c:v>1979.9166666666658</c:v>
                </c:pt>
                <c:pt idx="270">
                  <c:v>1979.9999999999993</c:v>
                </c:pt>
                <c:pt idx="271">
                  <c:v>1980.0833333333326</c:v>
                </c:pt>
                <c:pt idx="272">
                  <c:v>1980.1666666666658</c:v>
                </c:pt>
                <c:pt idx="273">
                  <c:v>1980.2499999999993</c:v>
                </c:pt>
                <c:pt idx="274">
                  <c:v>1980.3333333333326</c:v>
                </c:pt>
                <c:pt idx="275">
                  <c:v>1980.4166666666658</c:v>
                </c:pt>
                <c:pt idx="276">
                  <c:v>1980.4999999999993</c:v>
                </c:pt>
                <c:pt idx="277">
                  <c:v>1980.5833333333326</c:v>
                </c:pt>
                <c:pt idx="278">
                  <c:v>1980.6666666666658</c:v>
                </c:pt>
                <c:pt idx="279">
                  <c:v>1980.7499999999993</c:v>
                </c:pt>
                <c:pt idx="280">
                  <c:v>1980.8333333333326</c:v>
                </c:pt>
                <c:pt idx="281">
                  <c:v>1980.9166666666658</c:v>
                </c:pt>
                <c:pt idx="282">
                  <c:v>1980.9999999999991</c:v>
                </c:pt>
                <c:pt idx="283">
                  <c:v>1981.0833333333326</c:v>
                </c:pt>
                <c:pt idx="284">
                  <c:v>1981.1666666666658</c:v>
                </c:pt>
                <c:pt idx="285">
                  <c:v>1981.2499999999991</c:v>
                </c:pt>
                <c:pt idx="286">
                  <c:v>1981.3333333333326</c:v>
                </c:pt>
                <c:pt idx="287">
                  <c:v>1981.4166666666658</c:v>
                </c:pt>
                <c:pt idx="288">
                  <c:v>1981.4999999999991</c:v>
                </c:pt>
                <c:pt idx="289">
                  <c:v>1981.5833333333326</c:v>
                </c:pt>
                <c:pt idx="290">
                  <c:v>1981.6666666666658</c:v>
                </c:pt>
                <c:pt idx="291">
                  <c:v>1981.7499999999991</c:v>
                </c:pt>
                <c:pt idx="292">
                  <c:v>1981.8333333333326</c:v>
                </c:pt>
                <c:pt idx="293">
                  <c:v>1981.9166666666658</c:v>
                </c:pt>
                <c:pt idx="294">
                  <c:v>1981.9999999999991</c:v>
                </c:pt>
                <c:pt idx="295">
                  <c:v>1982.0833333333326</c:v>
                </c:pt>
                <c:pt idx="296">
                  <c:v>1982.1666666666658</c:v>
                </c:pt>
                <c:pt idx="297">
                  <c:v>1982.2499999999991</c:v>
                </c:pt>
                <c:pt idx="298">
                  <c:v>1982.3333333333326</c:v>
                </c:pt>
                <c:pt idx="299">
                  <c:v>1982.4166666666658</c:v>
                </c:pt>
                <c:pt idx="300">
                  <c:v>1982.4999999999991</c:v>
                </c:pt>
                <c:pt idx="301">
                  <c:v>1982.5833333333323</c:v>
                </c:pt>
                <c:pt idx="302">
                  <c:v>1982.6666666666658</c:v>
                </c:pt>
                <c:pt idx="303">
                  <c:v>1982.7499999999991</c:v>
                </c:pt>
                <c:pt idx="304">
                  <c:v>1982.8333333333323</c:v>
                </c:pt>
                <c:pt idx="305">
                  <c:v>1982.9166666666658</c:v>
                </c:pt>
                <c:pt idx="306">
                  <c:v>1982.9999999999991</c:v>
                </c:pt>
                <c:pt idx="307">
                  <c:v>1983.0833333333323</c:v>
                </c:pt>
                <c:pt idx="308">
                  <c:v>1983.1666666666658</c:v>
                </c:pt>
                <c:pt idx="309">
                  <c:v>1983.2499999999991</c:v>
                </c:pt>
                <c:pt idx="310">
                  <c:v>1983.3333333333323</c:v>
                </c:pt>
                <c:pt idx="311">
                  <c:v>1983.4166666666658</c:v>
                </c:pt>
                <c:pt idx="312">
                  <c:v>1983.4999999999991</c:v>
                </c:pt>
                <c:pt idx="313">
                  <c:v>1983.5833333333323</c:v>
                </c:pt>
                <c:pt idx="314">
                  <c:v>1983.6666666666656</c:v>
                </c:pt>
                <c:pt idx="315">
                  <c:v>1983.7499999999991</c:v>
                </c:pt>
                <c:pt idx="316">
                  <c:v>1983.8333333333323</c:v>
                </c:pt>
                <c:pt idx="317">
                  <c:v>1983.9166666666656</c:v>
                </c:pt>
                <c:pt idx="318">
                  <c:v>1983.9999999999991</c:v>
                </c:pt>
                <c:pt idx="319">
                  <c:v>1984.0833333333323</c:v>
                </c:pt>
                <c:pt idx="320">
                  <c:v>1984.1666666666656</c:v>
                </c:pt>
                <c:pt idx="321">
                  <c:v>1984.2499999999991</c:v>
                </c:pt>
                <c:pt idx="322">
                  <c:v>1984.3333333333323</c:v>
                </c:pt>
                <c:pt idx="323">
                  <c:v>1984.4166666666656</c:v>
                </c:pt>
                <c:pt idx="324">
                  <c:v>1984.4999999999991</c:v>
                </c:pt>
                <c:pt idx="325">
                  <c:v>1984.5833333333323</c:v>
                </c:pt>
                <c:pt idx="326">
                  <c:v>1984.6666666666656</c:v>
                </c:pt>
                <c:pt idx="327">
                  <c:v>1984.7499999999991</c:v>
                </c:pt>
                <c:pt idx="328">
                  <c:v>1984.8333333333323</c:v>
                </c:pt>
                <c:pt idx="329">
                  <c:v>1984.9166666666656</c:v>
                </c:pt>
                <c:pt idx="330">
                  <c:v>1984.9999999999991</c:v>
                </c:pt>
                <c:pt idx="331">
                  <c:v>1985.0833333333323</c:v>
                </c:pt>
                <c:pt idx="332">
                  <c:v>1985.1666666666656</c:v>
                </c:pt>
                <c:pt idx="333">
                  <c:v>1985.2499999999989</c:v>
                </c:pt>
                <c:pt idx="334">
                  <c:v>1985.3333333333323</c:v>
                </c:pt>
                <c:pt idx="335">
                  <c:v>1985.4166666666656</c:v>
                </c:pt>
                <c:pt idx="336">
                  <c:v>1985.4999999999989</c:v>
                </c:pt>
                <c:pt idx="337">
                  <c:v>1985.5833333333323</c:v>
                </c:pt>
                <c:pt idx="338">
                  <c:v>1985.6666666666656</c:v>
                </c:pt>
                <c:pt idx="339">
                  <c:v>1985.7499999999989</c:v>
                </c:pt>
                <c:pt idx="340">
                  <c:v>1985.8333333333323</c:v>
                </c:pt>
                <c:pt idx="341">
                  <c:v>1985.9166666666656</c:v>
                </c:pt>
                <c:pt idx="342">
                  <c:v>1985.9999999999989</c:v>
                </c:pt>
                <c:pt idx="343">
                  <c:v>1986.0833333333323</c:v>
                </c:pt>
                <c:pt idx="344">
                  <c:v>1986.1666666666656</c:v>
                </c:pt>
                <c:pt idx="345">
                  <c:v>1986.2499999999989</c:v>
                </c:pt>
                <c:pt idx="346">
                  <c:v>1986.3333333333321</c:v>
                </c:pt>
                <c:pt idx="347">
                  <c:v>1986.4166666666656</c:v>
                </c:pt>
                <c:pt idx="348">
                  <c:v>1986.4999999999989</c:v>
                </c:pt>
                <c:pt idx="349">
                  <c:v>1986.5833333333321</c:v>
                </c:pt>
                <c:pt idx="350">
                  <c:v>1986.6666666666656</c:v>
                </c:pt>
                <c:pt idx="351">
                  <c:v>1986.7499999999989</c:v>
                </c:pt>
                <c:pt idx="352">
                  <c:v>1986.8333333333321</c:v>
                </c:pt>
                <c:pt idx="353">
                  <c:v>1986.9166666666656</c:v>
                </c:pt>
                <c:pt idx="354">
                  <c:v>1986.9999999999989</c:v>
                </c:pt>
                <c:pt idx="355">
                  <c:v>1987.0833333333321</c:v>
                </c:pt>
                <c:pt idx="356">
                  <c:v>1987.1666666666656</c:v>
                </c:pt>
                <c:pt idx="357">
                  <c:v>1987.2499999999989</c:v>
                </c:pt>
                <c:pt idx="358">
                  <c:v>1987.3333333333321</c:v>
                </c:pt>
                <c:pt idx="359">
                  <c:v>1987.4166666666656</c:v>
                </c:pt>
                <c:pt idx="360">
                  <c:v>1987.4999999999989</c:v>
                </c:pt>
                <c:pt idx="361">
                  <c:v>1987.5833333333321</c:v>
                </c:pt>
                <c:pt idx="362">
                  <c:v>1987.6666666666656</c:v>
                </c:pt>
                <c:pt idx="363">
                  <c:v>1987.7499999999989</c:v>
                </c:pt>
                <c:pt idx="364">
                  <c:v>1987.8333333333321</c:v>
                </c:pt>
                <c:pt idx="365">
                  <c:v>1987.9166666666654</c:v>
                </c:pt>
                <c:pt idx="366">
                  <c:v>1987.9999999999989</c:v>
                </c:pt>
                <c:pt idx="367">
                  <c:v>1988.0833333333321</c:v>
                </c:pt>
                <c:pt idx="368">
                  <c:v>1988.1666666666654</c:v>
                </c:pt>
                <c:pt idx="369">
                  <c:v>1988.2499999999989</c:v>
                </c:pt>
                <c:pt idx="370">
                  <c:v>1988.3333333333321</c:v>
                </c:pt>
                <c:pt idx="371">
                  <c:v>1988.4166666666654</c:v>
                </c:pt>
                <c:pt idx="372">
                  <c:v>1988.4999999999989</c:v>
                </c:pt>
                <c:pt idx="373">
                  <c:v>1988.5833333333321</c:v>
                </c:pt>
                <c:pt idx="374">
                  <c:v>1988.6666666666654</c:v>
                </c:pt>
                <c:pt idx="375">
                  <c:v>1988.7499999999989</c:v>
                </c:pt>
                <c:pt idx="376">
                  <c:v>1988.8333333333321</c:v>
                </c:pt>
                <c:pt idx="377">
                  <c:v>1988.9166666666654</c:v>
                </c:pt>
                <c:pt idx="378">
                  <c:v>1988.9999999999986</c:v>
                </c:pt>
                <c:pt idx="379">
                  <c:v>1989.0833333333321</c:v>
                </c:pt>
                <c:pt idx="380">
                  <c:v>1989.1666666666654</c:v>
                </c:pt>
                <c:pt idx="381">
                  <c:v>1989.2499999999986</c:v>
                </c:pt>
                <c:pt idx="382">
                  <c:v>1989.3333333333321</c:v>
                </c:pt>
                <c:pt idx="383">
                  <c:v>1989.4166666666654</c:v>
                </c:pt>
                <c:pt idx="384">
                  <c:v>1989.4999999999986</c:v>
                </c:pt>
                <c:pt idx="385">
                  <c:v>1989.5833333333321</c:v>
                </c:pt>
                <c:pt idx="386">
                  <c:v>1989.6666666666654</c:v>
                </c:pt>
                <c:pt idx="387">
                  <c:v>1989.7499999999986</c:v>
                </c:pt>
                <c:pt idx="388">
                  <c:v>1989.8333333333321</c:v>
                </c:pt>
                <c:pt idx="389">
                  <c:v>1989.9166666666654</c:v>
                </c:pt>
                <c:pt idx="390">
                  <c:v>1989.9999999999986</c:v>
                </c:pt>
                <c:pt idx="391">
                  <c:v>1990.0833333333321</c:v>
                </c:pt>
                <c:pt idx="392">
                  <c:v>1990.1666666666654</c:v>
                </c:pt>
                <c:pt idx="393">
                  <c:v>1990.2499999999986</c:v>
                </c:pt>
                <c:pt idx="394">
                  <c:v>1990.3333333333321</c:v>
                </c:pt>
                <c:pt idx="395">
                  <c:v>1990.4166666666654</c:v>
                </c:pt>
                <c:pt idx="396">
                  <c:v>1990.4999999999986</c:v>
                </c:pt>
                <c:pt idx="397">
                  <c:v>1990.5833333333319</c:v>
                </c:pt>
                <c:pt idx="398">
                  <c:v>1990.6666666666654</c:v>
                </c:pt>
                <c:pt idx="399">
                  <c:v>1990.7499999999986</c:v>
                </c:pt>
                <c:pt idx="400">
                  <c:v>1990.8333333333319</c:v>
                </c:pt>
                <c:pt idx="401">
                  <c:v>1990.9166666666654</c:v>
                </c:pt>
                <c:pt idx="402">
                  <c:v>1990.9999999999986</c:v>
                </c:pt>
                <c:pt idx="403">
                  <c:v>1991.0833333333319</c:v>
                </c:pt>
                <c:pt idx="404">
                  <c:v>1991.1666666666654</c:v>
                </c:pt>
                <c:pt idx="405">
                  <c:v>1991.2499999999986</c:v>
                </c:pt>
                <c:pt idx="406">
                  <c:v>1991.3333333333319</c:v>
                </c:pt>
                <c:pt idx="407">
                  <c:v>1991.4166666666654</c:v>
                </c:pt>
                <c:pt idx="408">
                  <c:v>1991.4999999999986</c:v>
                </c:pt>
                <c:pt idx="409">
                  <c:v>1991.5833333333319</c:v>
                </c:pt>
                <c:pt idx="410">
                  <c:v>1991.6666666666652</c:v>
                </c:pt>
                <c:pt idx="411">
                  <c:v>1991.7499999999986</c:v>
                </c:pt>
                <c:pt idx="412">
                  <c:v>1991.8333333333319</c:v>
                </c:pt>
                <c:pt idx="413">
                  <c:v>1991.9166666666652</c:v>
                </c:pt>
                <c:pt idx="414">
                  <c:v>1991.9999999999986</c:v>
                </c:pt>
                <c:pt idx="415">
                  <c:v>1992.0833333333319</c:v>
                </c:pt>
                <c:pt idx="416">
                  <c:v>1992.1666666666652</c:v>
                </c:pt>
                <c:pt idx="417">
                  <c:v>1992.2499999999986</c:v>
                </c:pt>
                <c:pt idx="418">
                  <c:v>1992.3333333333319</c:v>
                </c:pt>
                <c:pt idx="419">
                  <c:v>1992.4166666666652</c:v>
                </c:pt>
                <c:pt idx="420">
                  <c:v>1992.4999999999986</c:v>
                </c:pt>
                <c:pt idx="421">
                  <c:v>1992.5833333333319</c:v>
                </c:pt>
                <c:pt idx="422">
                  <c:v>1992.6666666666652</c:v>
                </c:pt>
                <c:pt idx="423">
                  <c:v>1992.7499999999986</c:v>
                </c:pt>
                <c:pt idx="424">
                  <c:v>1992.8333333333319</c:v>
                </c:pt>
                <c:pt idx="425">
                  <c:v>1992.9166666666652</c:v>
                </c:pt>
                <c:pt idx="426">
                  <c:v>1992.9999999999986</c:v>
                </c:pt>
                <c:pt idx="427">
                  <c:v>1993.0833333333319</c:v>
                </c:pt>
                <c:pt idx="428">
                  <c:v>1993.1666666666652</c:v>
                </c:pt>
                <c:pt idx="429">
                  <c:v>1993.2499999999984</c:v>
                </c:pt>
                <c:pt idx="430">
                  <c:v>1993.3333333333319</c:v>
                </c:pt>
                <c:pt idx="431">
                  <c:v>1993.4166666666652</c:v>
                </c:pt>
                <c:pt idx="432">
                  <c:v>1993.4999999999984</c:v>
                </c:pt>
                <c:pt idx="433">
                  <c:v>1993.5833333333319</c:v>
                </c:pt>
                <c:pt idx="434">
                  <c:v>1993.6666666666652</c:v>
                </c:pt>
                <c:pt idx="435">
                  <c:v>1993.7499999999984</c:v>
                </c:pt>
                <c:pt idx="436">
                  <c:v>1993.8333333333319</c:v>
                </c:pt>
                <c:pt idx="437">
                  <c:v>1993.9166666666652</c:v>
                </c:pt>
                <c:pt idx="438">
                  <c:v>1993.9999999999984</c:v>
                </c:pt>
                <c:pt idx="439">
                  <c:v>1994.0833333333319</c:v>
                </c:pt>
                <c:pt idx="440">
                  <c:v>1994.1666666666652</c:v>
                </c:pt>
                <c:pt idx="441">
                  <c:v>1994.2499999999984</c:v>
                </c:pt>
                <c:pt idx="442">
                  <c:v>1994.3333333333317</c:v>
                </c:pt>
                <c:pt idx="443">
                  <c:v>1994.4166666666652</c:v>
                </c:pt>
                <c:pt idx="444">
                  <c:v>1994.4999999999984</c:v>
                </c:pt>
                <c:pt idx="445">
                  <c:v>1994.5833333333317</c:v>
                </c:pt>
                <c:pt idx="446">
                  <c:v>1994.6666666666652</c:v>
                </c:pt>
                <c:pt idx="447">
                  <c:v>1994.7499999999984</c:v>
                </c:pt>
                <c:pt idx="448">
                  <c:v>1994.8333333333317</c:v>
                </c:pt>
                <c:pt idx="449">
                  <c:v>1994.9166666666652</c:v>
                </c:pt>
                <c:pt idx="450">
                  <c:v>1994.9999999999984</c:v>
                </c:pt>
                <c:pt idx="451">
                  <c:v>1995.0833333333317</c:v>
                </c:pt>
                <c:pt idx="452">
                  <c:v>1995.1666666666652</c:v>
                </c:pt>
                <c:pt idx="453">
                  <c:v>1995.2499999999984</c:v>
                </c:pt>
                <c:pt idx="454">
                  <c:v>1995.3333333333317</c:v>
                </c:pt>
                <c:pt idx="455">
                  <c:v>1995.4166666666652</c:v>
                </c:pt>
                <c:pt idx="456">
                  <c:v>1995.4999999999984</c:v>
                </c:pt>
                <c:pt idx="457">
                  <c:v>1995.5833333333317</c:v>
                </c:pt>
                <c:pt idx="458">
                  <c:v>1995.6666666666652</c:v>
                </c:pt>
                <c:pt idx="459">
                  <c:v>1995.7499999999984</c:v>
                </c:pt>
                <c:pt idx="460">
                  <c:v>1995.8333333333317</c:v>
                </c:pt>
                <c:pt idx="461">
                  <c:v>1995.9166666666649</c:v>
                </c:pt>
                <c:pt idx="462">
                  <c:v>1995.9999999999984</c:v>
                </c:pt>
                <c:pt idx="463">
                  <c:v>1996.0833333333317</c:v>
                </c:pt>
                <c:pt idx="464">
                  <c:v>1996.1666666666649</c:v>
                </c:pt>
                <c:pt idx="465">
                  <c:v>1996.2499999999984</c:v>
                </c:pt>
                <c:pt idx="466">
                  <c:v>1996.3333333333317</c:v>
                </c:pt>
                <c:pt idx="467">
                  <c:v>1996.4166666666649</c:v>
                </c:pt>
                <c:pt idx="468">
                  <c:v>1996.4999999999984</c:v>
                </c:pt>
                <c:pt idx="469">
                  <c:v>1996.5833333333317</c:v>
                </c:pt>
                <c:pt idx="470">
                  <c:v>1996.6666666666649</c:v>
                </c:pt>
                <c:pt idx="471">
                  <c:v>1996.7499999999984</c:v>
                </c:pt>
                <c:pt idx="472">
                  <c:v>1996.8333333333317</c:v>
                </c:pt>
                <c:pt idx="473">
                  <c:v>1996.9166666666649</c:v>
                </c:pt>
                <c:pt idx="474">
                  <c:v>1996.9999999999982</c:v>
                </c:pt>
                <c:pt idx="475">
                  <c:v>1997.0833333333317</c:v>
                </c:pt>
                <c:pt idx="476">
                  <c:v>1997.1666666666649</c:v>
                </c:pt>
                <c:pt idx="477">
                  <c:v>1997.2499999999982</c:v>
                </c:pt>
                <c:pt idx="478">
                  <c:v>1997.3333333333317</c:v>
                </c:pt>
                <c:pt idx="479">
                  <c:v>1997.4166666666649</c:v>
                </c:pt>
                <c:pt idx="480">
                  <c:v>1997.4999999999982</c:v>
                </c:pt>
                <c:pt idx="481">
                  <c:v>1997.5833333333317</c:v>
                </c:pt>
                <c:pt idx="482">
                  <c:v>1997.6666666666649</c:v>
                </c:pt>
                <c:pt idx="483">
                  <c:v>1997.7499999999982</c:v>
                </c:pt>
                <c:pt idx="484">
                  <c:v>1997.8333333333317</c:v>
                </c:pt>
                <c:pt idx="485">
                  <c:v>1997.9166666666649</c:v>
                </c:pt>
                <c:pt idx="486">
                  <c:v>1997.9999999999982</c:v>
                </c:pt>
                <c:pt idx="487">
                  <c:v>1998.0833333333317</c:v>
                </c:pt>
                <c:pt idx="488">
                  <c:v>1998.1666666666649</c:v>
                </c:pt>
                <c:pt idx="489">
                  <c:v>1998.2499999999982</c:v>
                </c:pt>
                <c:pt idx="490">
                  <c:v>1998.3333333333317</c:v>
                </c:pt>
                <c:pt idx="491">
                  <c:v>1998.4166666666649</c:v>
                </c:pt>
                <c:pt idx="492">
                  <c:v>1998.4999999999982</c:v>
                </c:pt>
                <c:pt idx="493">
                  <c:v>1998.5833333333314</c:v>
                </c:pt>
                <c:pt idx="494">
                  <c:v>1998.6666666666649</c:v>
                </c:pt>
                <c:pt idx="495">
                  <c:v>1998.7499999999982</c:v>
                </c:pt>
                <c:pt idx="496">
                  <c:v>1998.8333333333314</c:v>
                </c:pt>
                <c:pt idx="497">
                  <c:v>1998.9166666666649</c:v>
                </c:pt>
                <c:pt idx="498">
                  <c:v>1998.9999999999982</c:v>
                </c:pt>
                <c:pt idx="499">
                  <c:v>1999.0833333333314</c:v>
                </c:pt>
                <c:pt idx="500">
                  <c:v>1999.1666666666649</c:v>
                </c:pt>
                <c:pt idx="501">
                  <c:v>1999.2499999999982</c:v>
                </c:pt>
                <c:pt idx="502">
                  <c:v>1999.3333333333314</c:v>
                </c:pt>
                <c:pt idx="503">
                  <c:v>1999.4166666666649</c:v>
                </c:pt>
                <c:pt idx="504">
                  <c:v>1999.4999999999982</c:v>
                </c:pt>
                <c:pt idx="505">
                  <c:v>1999.5833333333314</c:v>
                </c:pt>
                <c:pt idx="506">
                  <c:v>1999.6666666666647</c:v>
                </c:pt>
                <c:pt idx="507">
                  <c:v>1999.7499999999982</c:v>
                </c:pt>
                <c:pt idx="508">
                  <c:v>1999.8333333333314</c:v>
                </c:pt>
                <c:pt idx="509">
                  <c:v>1999.9166666666647</c:v>
                </c:pt>
                <c:pt idx="510">
                  <c:v>1999.9999999999982</c:v>
                </c:pt>
                <c:pt idx="511">
                  <c:v>2000.0833333333314</c:v>
                </c:pt>
                <c:pt idx="512">
                  <c:v>2000.1666666666649</c:v>
                </c:pt>
                <c:pt idx="513">
                  <c:v>2000.2499999999982</c:v>
                </c:pt>
                <c:pt idx="514">
                  <c:v>2000.3333333333314</c:v>
                </c:pt>
                <c:pt idx="515">
                  <c:v>2000.4166666666649</c:v>
                </c:pt>
                <c:pt idx="516">
                  <c:v>2000.4999999999982</c:v>
                </c:pt>
                <c:pt idx="517">
                  <c:v>2000.5833333333314</c:v>
                </c:pt>
                <c:pt idx="518">
                  <c:v>2000.6666666666647</c:v>
                </c:pt>
                <c:pt idx="519">
                  <c:v>2000.7499999999982</c:v>
                </c:pt>
                <c:pt idx="520">
                  <c:v>2000.8333333333314</c:v>
                </c:pt>
                <c:pt idx="521">
                  <c:v>2000.9166666666647</c:v>
                </c:pt>
                <c:pt idx="522">
                  <c:v>2000.9999999999982</c:v>
                </c:pt>
                <c:pt idx="523">
                  <c:v>2001.0833333333314</c:v>
                </c:pt>
                <c:pt idx="524">
                  <c:v>2001.1666666666649</c:v>
                </c:pt>
                <c:pt idx="525">
                  <c:v>2001.2499999999982</c:v>
                </c:pt>
                <c:pt idx="526">
                  <c:v>2001.3333333333314</c:v>
                </c:pt>
                <c:pt idx="527">
                  <c:v>2001.4166666666649</c:v>
                </c:pt>
                <c:pt idx="528">
                  <c:v>2001.4999999999982</c:v>
                </c:pt>
                <c:pt idx="529">
                  <c:v>2001.5833333333314</c:v>
                </c:pt>
                <c:pt idx="530">
                  <c:v>2001.6666666666647</c:v>
                </c:pt>
                <c:pt idx="531">
                  <c:v>2001.7499999999982</c:v>
                </c:pt>
                <c:pt idx="532">
                  <c:v>2001.8333333333314</c:v>
                </c:pt>
                <c:pt idx="533">
                  <c:v>2001.9166666666647</c:v>
                </c:pt>
                <c:pt idx="534">
                  <c:v>2001.9999999999982</c:v>
                </c:pt>
                <c:pt idx="535">
                  <c:v>2002.0833333333314</c:v>
                </c:pt>
                <c:pt idx="536">
                  <c:v>2002.1666666666649</c:v>
                </c:pt>
                <c:pt idx="537">
                  <c:v>2002.2499999999982</c:v>
                </c:pt>
                <c:pt idx="538">
                  <c:v>2002.3333333333314</c:v>
                </c:pt>
                <c:pt idx="539">
                  <c:v>2002.4166666666649</c:v>
                </c:pt>
                <c:pt idx="540">
                  <c:v>2002.4999999999982</c:v>
                </c:pt>
                <c:pt idx="541">
                  <c:v>2002.5833333333314</c:v>
                </c:pt>
                <c:pt idx="542">
                  <c:v>2002.6666666666647</c:v>
                </c:pt>
                <c:pt idx="543">
                  <c:v>2002.7499999999982</c:v>
                </c:pt>
                <c:pt idx="544">
                  <c:v>2002.8333333333314</c:v>
                </c:pt>
                <c:pt idx="545">
                  <c:v>2002.9166666666647</c:v>
                </c:pt>
                <c:pt idx="546">
                  <c:v>2002.9999999999982</c:v>
                </c:pt>
                <c:pt idx="547">
                  <c:v>2003.0833333333314</c:v>
                </c:pt>
                <c:pt idx="548">
                  <c:v>2003.1666666666649</c:v>
                </c:pt>
                <c:pt idx="549">
                  <c:v>2003.2499999999982</c:v>
                </c:pt>
                <c:pt idx="550">
                  <c:v>2003.3333333333314</c:v>
                </c:pt>
                <c:pt idx="551">
                  <c:v>2003.4166666666649</c:v>
                </c:pt>
                <c:pt idx="552">
                  <c:v>2003.4999999999982</c:v>
                </c:pt>
                <c:pt idx="553">
                  <c:v>2003.5833333333314</c:v>
                </c:pt>
                <c:pt idx="554">
                  <c:v>2003.6666666666647</c:v>
                </c:pt>
                <c:pt idx="555">
                  <c:v>2003.7499999999982</c:v>
                </c:pt>
                <c:pt idx="556">
                  <c:v>2003.8333333333314</c:v>
                </c:pt>
                <c:pt idx="557">
                  <c:v>2003.9166666666647</c:v>
                </c:pt>
                <c:pt idx="558">
                  <c:v>2004</c:v>
                </c:pt>
                <c:pt idx="559">
                  <c:v>2004.0833333333321</c:v>
                </c:pt>
                <c:pt idx="560">
                  <c:v>2004.1666666666649</c:v>
                </c:pt>
                <c:pt idx="561">
                  <c:v>2004.249999999998</c:v>
                </c:pt>
                <c:pt idx="562">
                  <c:v>2004.333333333331</c:v>
                </c:pt>
                <c:pt idx="563">
                  <c:v>2004.4166666666649</c:v>
                </c:pt>
                <c:pt idx="564">
                  <c:v>2004.499999999998</c:v>
                </c:pt>
                <c:pt idx="565">
                  <c:v>2004.583333333331</c:v>
                </c:pt>
                <c:pt idx="566">
                  <c:v>2004.6666666666649</c:v>
                </c:pt>
                <c:pt idx="567">
                  <c:v>2004.749999999998</c:v>
                </c:pt>
                <c:pt idx="568">
                  <c:v>2004.833333333331</c:v>
                </c:pt>
                <c:pt idx="569">
                  <c:v>2004.9166666666649</c:v>
                </c:pt>
                <c:pt idx="570">
                  <c:v>2005</c:v>
                </c:pt>
                <c:pt idx="571">
                  <c:v>2005.0833333333321</c:v>
                </c:pt>
                <c:pt idx="572">
                  <c:v>2005.1666666666649</c:v>
                </c:pt>
                <c:pt idx="573">
                  <c:v>2005.249999999998</c:v>
                </c:pt>
                <c:pt idx="574">
                  <c:v>2005.333333333331</c:v>
                </c:pt>
                <c:pt idx="575">
                  <c:v>2005.4166666666649</c:v>
                </c:pt>
                <c:pt idx="576">
                  <c:v>2005.499999999998</c:v>
                </c:pt>
                <c:pt idx="577">
                  <c:v>2005.583333333331</c:v>
                </c:pt>
                <c:pt idx="578">
                  <c:v>2005.6666666666649</c:v>
                </c:pt>
                <c:pt idx="579">
                  <c:v>2005.749999999998</c:v>
                </c:pt>
                <c:pt idx="580">
                  <c:v>2005.833333333331</c:v>
                </c:pt>
                <c:pt idx="581">
                  <c:v>2005.9166666666649</c:v>
                </c:pt>
                <c:pt idx="582">
                  <c:v>2006</c:v>
                </c:pt>
                <c:pt idx="583">
                  <c:v>2006.0833333333301</c:v>
                </c:pt>
                <c:pt idx="584">
                  <c:v>2006.1666666665999</c:v>
                </c:pt>
                <c:pt idx="585">
                  <c:v>2006.25</c:v>
                </c:pt>
                <c:pt idx="586">
                  <c:v>2006.3333333333301</c:v>
                </c:pt>
                <c:pt idx="587">
                  <c:v>2006.4166666666599</c:v>
                </c:pt>
                <c:pt idx="588">
                  <c:v>2006.5</c:v>
                </c:pt>
                <c:pt idx="589">
                  <c:v>2006.5833333333301</c:v>
                </c:pt>
                <c:pt idx="590">
                  <c:v>2006.6666666666599</c:v>
                </c:pt>
                <c:pt idx="591">
                  <c:v>2006.75</c:v>
                </c:pt>
                <c:pt idx="592">
                  <c:v>2006.8333333333301</c:v>
                </c:pt>
                <c:pt idx="593">
                  <c:v>2006.9166666666599</c:v>
                </c:pt>
                <c:pt idx="594">
                  <c:v>2007</c:v>
                </c:pt>
                <c:pt idx="595">
                  <c:v>2007.0833333333301</c:v>
                </c:pt>
                <c:pt idx="596">
                  <c:v>2007.1666666665999</c:v>
                </c:pt>
                <c:pt idx="597">
                  <c:v>2007.25</c:v>
                </c:pt>
                <c:pt idx="598">
                  <c:v>2007.3333333333301</c:v>
                </c:pt>
                <c:pt idx="599">
                  <c:v>2007.4166666666599</c:v>
                </c:pt>
                <c:pt idx="600">
                  <c:v>2007.5</c:v>
                </c:pt>
                <c:pt idx="601">
                  <c:v>2007.5833333333301</c:v>
                </c:pt>
                <c:pt idx="602">
                  <c:v>2007.6666666666599</c:v>
                </c:pt>
                <c:pt idx="603">
                  <c:v>2007.75</c:v>
                </c:pt>
                <c:pt idx="604">
                  <c:v>2007.8333333333301</c:v>
                </c:pt>
                <c:pt idx="605">
                  <c:v>2007.9166666666599</c:v>
                </c:pt>
                <c:pt idx="606">
                  <c:v>2008</c:v>
                </c:pt>
                <c:pt idx="607">
                  <c:v>2008.0833333333301</c:v>
                </c:pt>
                <c:pt idx="608">
                  <c:v>2008.1666666665999</c:v>
                </c:pt>
                <c:pt idx="609">
                  <c:v>2008.25</c:v>
                </c:pt>
                <c:pt idx="610">
                  <c:v>2008.3333333333301</c:v>
                </c:pt>
                <c:pt idx="611">
                  <c:v>2008.4166666666599</c:v>
                </c:pt>
                <c:pt idx="612">
                  <c:v>2008.5</c:v>
                </c:pt>
                <c:pt idx="613">
                  <c:v>2008.5833333333301</c:v>
                </c:pt>
                <c:pt idx="614">
                  <c:v>2008.6666666666599</c:v>
                </c:pt>
                <c:pt idx="615">
                  <c:v>2008.75</c:v>
                </c:pt>
                <c:pt idx="616">
                  <c:v>2008.8333333333301</c:v>
                </c:pt>
                <c:pt idx="617">
                  <c:v>2008.9166666666599</c:v>
                </c:pt>
                <c:pt idx="618">
                  <c:v>2009</c:v>
                </c:pt>
                <c:pt idx="619">
                  <c:v>2009.0833333333301</c:v>
                </c:pt>
                <c:pt idx="620">
                  <c:v>2009.1666666665999</c:v>
                </c:pt>
                <c:pt idx="621">
                  <c:v>2009.25</c:v>
                </c:pt>
                <c:pt idx="622">
                  <c:v>2009.3333333333301</c:v>
                </c:pt>
                <c:pt idx="623">
                  <c:v>2009.4166666666599</c:v>
                </c:pt>
                <c:pt idx="624">
                  <c:v>2009.5</c:v>
                </c:pt>
                <c:pt idx="625">
                  <c:v>2009.5833333333301</c:v>
                </c:pt>
                <c:pt idx="626">
                  <c:v>2009.6666666666599</c:v>
                </c:pt>
                <c:pt idx="627">
                  <c:v>2009.75</c:v>
                </c:pt>
                <c:pt idx="628">
                  <c:v>2009.8333333333301</c:v>
                </c:pt>
                <c:pt idx="629">
                  <c:v>2009.9166666666599</c:v>
                </c:pt>
                <c:pt idx="630">
                  <c:v>2010</c:v>
                </c:pt>
                <c:pt idx="631">
                  <c:v>2010.0833333333301</c:v>
                </c:pt>
                <c:pt idx="632">
                  <c:v>2010.1666666665999</c:v>
                </c:pt>
                <c:pt idx="633">
                  <c:v>2010.25</c:v>
                </c:pt>
                <c:pt idx="634">
                  <c:v>2010.3333333333301</c:v>
                </c:pt>
                <c:pt idx="635">
                  <c:v>2010.4166666666599</c:v>
                </c:pt>
                <c:pt idx="636">
                  <c:v>2010.5</c:v>
                </c:pt>
                <c:pt idx="637">
                  <c:v>2010.5833333333301</c:v>
                </c:pt>
                <c:pt idx="638">
                  <c:v>2010.6666666666599</c:v>
                </c:pt>
                <c:pt idx="639">
                  <c:v>2010.75</c:v>
                </c:pt>
                <c:pt idx="640">
                  <c:v>2010.8333333333301</c:v>
                </c:pt>
                <c:pt idx="641">
                  <c:v>2010.9166666666599</c:v>
                </c:pt>
                <c:pt idx="642">
                  <c:v>2011</c:v>
                </c:pt>
                <c:pt idx="643">
                  <c:v>2011.0833333333301</c:v>
                </c:pt>
                <c:pt idx="644">
                  <c:v>2011.1666666665999</c:v>
                </c:pt>
                <c:pt idx="645">
                  <c:v>2011.25</c:v>
                </c:pt>
                <c:pt idx="646">
                  <c:v>2011.3333333333301</c:v>
                </c:pt>
                <c:pt idx="647">
                  <c:v>2011.4166666666599</c:v>
                </c:pt>
                <c:pt idx="648">
                  <c:v>2011.5</c:v>
                </c:pt>
                <c:pt idx="649">
                  <c:v>2011.5833333333301</c:v>
                </c:pt>
                <c:pt idx="650">
                  <c:v>2011.6666666666599</c:v>
                </c:pt>
                <c:pt idx="651">
                  <c:v>2011.75</c:v>
                </c:pt>
                <c:pt idx="652">
                  <c:v>2011.8333333333301</c:v>
                </c:pt>
                <c:pt idx="653">
                  <c:v>2011.9166666666599</c:v>
                </c:pt>
                <c:pt idx="654">
                  <c:v>2012</c:v>
                </c:pt>
                <c:pt idx="655">
                  <c:v>2012.0833333333301</c:v>
                </c:pt>
                <c:pt idx="656">
                  <c:v>2012.1666666665999</c:v>
                </c:pt>
                <c:pt idx="657">
                  <c:v>2012.25</c:v>
                </c:pt>
                <c:pt idx="658">
                  <c:v>2012.3333333333301</c:v>
                </c:pt>
                <c:pt idx="659">
                  <c:v>2012.4166666666599</c:v>
                </c:pt>
                <c:pt idx="660">
                  <c:v>2012.5</c:v>
                </c:pt>
                <c:pt idx="661">
                  <c:v>2012.5833333333301</c:v>
                </c:pt>
                <c:pt idx="662">
                  <c:v>2012.6666666666599</c:v>
                </c:pt>
                <c:pt idx="663">
                  <c:v>2012.75</c:v>
                </c:pt>
                <c:pt idx="664">
                  <c:v>2012.8333333333301</c:v>
                </c:pt>
                <c:pt idx="665">
                  <c:v>2012.9166666666599</c:v>
                </c:pt>
                <c:pt idx="666">
                  <c:v>2013</c:v>
                </c:pt>
                <c:pt idx="667">
                  <c:v>2013.0833333333301</c:v>
                </c:pt>
                <c:pt idx="668">
                  <c:v>2013.1666666665999</c:v>
                </c:pt>
                <c:pt idx="669">
                  <c:v>2013.25</c:v>
                </c:pt>
                <c:pt idx="670">
                  <c:v>2013.3333333333301</c:v>
                </c:pt>
                <c:pt idx="671">
                  <c:v>2013.4166666666599</c:v>
                </c:pt>
                <c:pt idx="672">
                  <c:v>2013.5</c:v>
                </c:pt>
                <c:pt idx="673">
                  <c:v>2013.5833333333301</c:v>
                </c:pt>
                <c:pt idx="674">
                  <c:v>2013.6666666666599</c:v>
                </c:pt>
                <c:pt idx="675">
                  <c:v>2013.75</c:v>
                </c:pt>
                <c:pt idx="676">
                  <c:v>2013.8333333333301</c:v>
                </c:pt>
                <c:pt idx="677">
                  <c:v>2013.9166666666599</c:v>
                </c:pt>
                <c:pt idx="678">
                  <c:v>2014</c:v>
                </c:pt>
                <c:pt idx="679">
                  <c:v>2014.0833333333301</c:v>
                </c:pt>
                <c:pt idx="680">
                  <c:v>2014.1666666665999</c:v>
                </c:pt>
                <c:pt idx="681">
                  <c:v>2014.25</c:v>
                </c:pt>
                <c:pt idx="682">
                  <c:v>2014.3333333333301</c:v>
                </c:pt>
                <c:pt idx="683">
                  <c:v>2014.4166666666599</c:v>
                </c:pt>
                <c:pt idx="684">
                  <c:v>2014.5</c:v>
                </c:pt>
                <c:pt idx="685">
                  <c:v>2014.5833333333301</c:v>
                </c:pt>
                <c:pt idx="686">
                  <c:v>2014.6666666666599</c:v>
                </c:pt>
                <c:pt idx="687">
                  <c:v>2014.75</c:v>
                </c:pt>
                <c:pt idx="688">
                  <c:v>2014.8333333333301</c:v>
                </c:pt>
                <c:pt idx="689">
                  <c:v>2014.9166666666599</c:v>
                </c:pt>
                <c:pt idx="690">
                  <c:v>2015</c:v>
                </c:pt>
                <c:pt idx="691">
                  <c:v>2015.0833333333301</c:v>
                </c:pt>
                <c:pt idx="692">
                  <c:v>2015.1666666665999</c:v>
                </c:pt>
                <c:pt idx="693">
                  <c:v>2015.25</c:v>
                </c:pt>
                <c:pt idx="694">
                  <c:v>2015.3333333333301</c:v>
                </c:pt>
                <c:pt idx="695">
                  <c:v>2015.4166666666599</c:v>
                </c:pt>
                <c:pt idx="696">
                  <c:v>2015.5</c:v>
                </c:pt>
                <c:pt idx="697">
                  <c:v>2015.5833333333301</c:v>
                </c:pt>
                <c:pt idx="698">
                  <c:v>2015.6666666666599</c:v>
                </c:pt>
                <c:pt idx="699">
                  <c:v>2015.75</c:v>
                </c:pt>
                <c:pt idx="700">
                  <c:v>2015.8333333333301</c:v>
                </c:pt>
                <c:pt idx="701">
                  <c:v>2015.9166666666599</c:v>
                </c:pt>
                <c:pt idx="702">
                  <c:v>2016</c:v>
                </c:pt>
                <c:pt idx="703">
                  <c:v>2016.0833333333301</c:v>
                </c:pt>
                <c:pt idx="704">
                  <c:v>2016.1666666665999</c:v>
                </c:pt>
                <c:pt idx="705">
                  <c:v>2016.25</c:v>
                </c:pt>
                <c:pt idx="706">
                  <c:v>2016.3333333333301</c:v>
                </c:pt>
                <c:pt idx="707">
                  <c:v>2016.4166666666599</c:v>
                </c:pt>
                <c:pt idx="708">
                  <c:v>2016.5</c:v>
                </c:pt>
                <c:pt idx="709">
                  <c:v>2016.5833333333301</c:v>
                </c:pt>
                <c:pt idx="710">
                  <c:v>2016.6666666666599</c:v>
                </c:pt>
                <c:pt idx="711">
                  <c:v>2016.75</c:v>
                </c:pt>
                <c:pt idx="712">
                  <c:v>2016.8333333333301</c:v>
                </c:pt>
                <c:pt idx="713">
                  <c:v>2016.9166666666599</c:v>
                </c:pt>
                <c:pt idx="714">
                  <c:v>2017</c:v>
                </c:pt>
                <c:pt idx="715">
                  <c:v>2017.0833333333301</c:v>
                </c:pt>
                <c:pt idx="716">
                  <c:v>2017.1666666665999</c:v>
                </c:pt>
                <c:pt idx="717">
                  <c:v>2017.25</c:v>
                </c:pt>
                <c:pt idx="718">
                  <c:v>2017.3333333333301</c:v>
                </c:pt>
                <c:pt idx="719">
                  <c:v>2017.4166666666599</c:v>
                </c:pt>
                <c:pt idx="720">
                  <c:v>2017.5</c:v>
                </c:pt>
                <c:pt idx="721">
                  <c:v>2017.5833333333301</c:v>
                </c:pt>
                <c:pt idx="722">
                  <c:v>2017.6666666666599</c:v>
                </c:pt>
                <c:pt idx="723">
                  <c:v>2017.75</c:v>
                </c:pt>
                <c:pt idx="724">
                  <c:v>2017.8333333333301</c:v>
                </c:pt>
                <c:pt idx="725">
                  <c:v>2017.9166666666599</c:v>
                </c:pt>
                <c:pt idx="726">
                  <c:v>2018</c:v>
                </c:pt>
                <c:pt idx="727">
                  <c:v>2018.0833333333301</c:v>
                </c:pt>
                <c:pt idx="728">
                  <c:v>2018.1666666665999</c:v>
                </c:pt>
                <c:pt idx="729">
                  <c:v>2018.25</c:v>
                </c:pt>
                <c:pt idx="730">
                  <c:v>2018.3333333333301</c:v>
                </c:pt>
                <c:pt idx="731">
                  <c:v>2018.4166666666599</c:v>
                </c:pt>
                <c:pt idx="732">
                  <c:v>2018.5</c:v>
                </c:pt>
                <c:pt idx="733">
                  <c:v>2018.5833333333301</c:v>
                </c:pt>
                <c:pt idx="734">
                  <c:v>2018.6666666666599</c:v>
                </c:pt>
                <c:pt idx="735">
                  <c:v>2018.75</c:v>
                </c:pt>
                <c:pt idx="736">
                  <c:v>2018.8333333333301</c:v>
                </c:pt>
                <c:pt idx="737">
                  <c:v>2018.9166666666599</c:v>
                </c:pt>
                <c:pt idx="738">
                  <c:v>2019</c:v>
                </c:pt>
                <c:pt idx="739">
                  <c:v>2019.0833333333301</c:v>
                </c:pt>
                <c:pt idx="740">
                  <c:v>2019.1666666665999</c:v>
                </c:pt>
                <c:pt idx="741">
                  <c:v>2019.25</c:v>
                </c:pt>
                <c:pt idx="742">
                  <c:v>2019.3333333333301</c:v>
                </c:pt>
                <c:pt idx="743">
                  <c:v>2019.4166666666599</c:v>
                </c:pt>
                <c:pt idx="744">
                  <c:v>2019.5</c:v>
                </c:pt>
                <c:pt idx="745">
                  <c:v>2019.5833333333301</c:v>
                </c:pt>
                <c:pt idx="746">
                  <c:v>2019.6666666666599</c:v>
                </c:pt>
                <c:pt idx="747">
                  <c:v>2019.75</c:v>
                </c:pt>
                <c:pt idx="748">
                  <c:v>2019.8333333333301</c:v>
                </c:pt>
                <c:pt idx="749">
                  <c:v>2019.9166666666599</c:v>
                </c:pt>
                <c:pt idx="750">
                  <c:v>2020</c:v>
                </c:pt>
                <c:pt idx="751">
                  <c:v>2020.0833333333301</c:v>
                </c:pt>
                <c:pt idx="752">
                  <c:v>2020.1666666665999</c:v>
                </c:pt>
                <c:pt idx="753">
                  <c:v>2020.25</c:v>
                </c:pt>
                <c:pt idx="754">
                  <c:v>2020.3333333333301</c:v>
                </c:pt>
                <c:pt idx="755">
                  <c:v>2020.4166666666599</c:v>
                </c:pt>
                <c:pt idx="756">
                  <c:v>2020.5</c:v>
                </c:pt>
                <c:pt idx="757">
                  <c:v>2020.5833333333301</c:v>
                </c:pt>
                <c:pt idx="758">
                  <c:v>2020.6666666666599</c:v>
                </c:pt>
                <c:pt idx="759">
                  <c:v>2020.75</c:v>
                </c:pt>
                <c:pt idx="760">
                  <c:v>2020.8333333333301</c:v>
                </c:pt>
                <c:pt idx="761">
                  <c:v>2020.9166666666599</c:v>
                </c:pt>
              </c:numCache>
            </c:numRef>
          </c:xVal>
          <c:yVal>
            <c:numRef>
              <c:f>'Nmax odi  monthly '!$M$5:$M$785</c:f>
              <c:numCache>
                <c:formatCode>General</c:formatCode>
                <c:ptCount val="781"/>
                <c:pt idx="68" formatCode="\О\с\н\о\в\н\о\й">
                  <c:v>2.9849999999999999</c:v>
                </c:pt>
                <c:pt idx="69" formatCode="\О\с\н\о\в\н\о\й">
                  <c:v>3</c:v>
                </c:pt>
                <c:pt idx="70" formatCode="\О\с\н\о\в\н\о\й">
                  <c:v>2.968</c:v>
                </c:pt>
                <c:pt idx="71" formatCode="\О\с\н\о\в\н\о\й">
                  <c:v>3.08</c:v>
                </c:pt>
                <c:pt idx="72" formatCode="\О\с\н\о\в\н\о\й">
                  <c:v>3.052</c:v>
                </c:pt>
                <c:pt idx="73" formatCode="\О\с\н\о\в\н\о\й">
                  <c:v>2.99</c:v>
                </c:pt>
                <c:pt idx="74" formatCode="\О\с\н\о\в\н\о\й">
                  <c:v>2.9670000000000001</c:v>
                </c:pt>
                <c:pt idx="75" formatCode="\О\с\н\о\в\н\о\й">
                  <c:v>3.03</c:v>
                </c:pt>
                <c:pt idx="76" formatCode="\О\с\н\о\в\н\о\й">
                  <c:v>3.0270000000000001</c:v>
                </c:pt>
                <c:pt idx="77" formatCode="\О\с\н\о\в\н\о\й">
                  <c:v>3.0670000000000002</c:v>
                </c:pt>
                <c:pt idx="78" formatCode="\О\с\н\о\в\н\о\й">
                  <c:v>3.0680000000000001</c:v>
                </c:pt>
                <c:pt idx="79" formatCode="\О\с\н\о\в\н\о\й">
                  <c:v>3.1230000000000002</c:v>
                </c:pt>
                <c:pt idx="80" formatCode="\О\с\н\о\в\н\о\й">
                  <c:v>3.11</c:v>
                </c:pt>
                <c:pt idx="81" formatCode="\О\с\н\о\в\н\о\й">
                  <c:v>3.1320000000000001</c:v>
                </c:pt>
                <c:pt idx="82" formatCode="\О\с\н\о\в\н\о\й">
                  <c:v>3.1869999999999998</c:v>
                </c:pt>
                <c:pt idx="83" formatCode="\О\с\н\о\в\н\о\й">
                  <c:v>3.0750000000000002</c:v>
                </c:pt>
                <c:pt idx="84" formatCode="\О\с\н\о\в\н\о\й">
                  <c:v>3.2</c:v>
                </c:pt>
                <c:pt idx="85" formatCode="\О\с\н\о\в\н\о\й">
                  <c:v>3.24</c:v>
                </c:pt>
                <c:pt idx="86" formatCode="\О\с\н\о\в\н\о\й">
                  <c:v>3.24</c:v>
                </c:pt>
                <c:pt idx="87" formatCode="\О\с\н\о\в\н\о\й">
                  <c:v>3.23</c:v>
                </c:pt>
                <c:pt idx="88" formatCode="\О\с\н\о\в\н\о\й">
                  <c:v>3.25</c:v>
                </c:pt>
                <c:pt idx="89" formatCode="\О\с\н\о\в\н\о\й">
                  <c:v>3.3</c:v>
                </c:pt>
                <c:pt idx="90" formatCode="\О\с\н\о\в\н\о\й">
                  <c:v>3.331</c:v>
                </c:pt>
                <c:pt idx="91" formatCode="\О\с\н\о\в\н\о\й">
                  <c:v>3.335</c:v>
                </c:pt>
                <c:pt idx="92" formatCode="\О\с\н\о\в\н\о\й">
                  <c:v>3.3919999999999999</c:v>
                </c:pt>
                <c:pt idx="93" formatCode="\О\с\н\о\в\н\о\й">
                  <c:v>3.4390000000000001</c:v>
                </c:pt>
                <c:pt idx="94" formatCode="\О\с\н\о\в\н\о\й">
                  <c:v>3.46</c:v>
                </c:pt>
                <c:pt idx="95" formatCode="\О\с\н\о\в\н\о\й">
                  <c:v>3.339</c:v>
                </c:pt>
                <c:pt idx="96" formatCode="\О\с\н\о\в\н\о\й">
                  <c:v>3.34</c:v>
                </c:pt>
                <c:pt idx="97" formatCode="\О\с\н\о\в\н\о\й">
                  <c:v>3.3220000000000001</c:v>
                </c:pt>
                <c:pt idx="98" formatCode="\О\с\н\о\в\н\о\й">
                  <c:v>3.298</c:v>
                </c:pt>
                <c:pt idx="99" formatCode="\О\с\н\о\в\н\о\й">
                  <c:v>3.3210000000000002</c:v>
                </c:pt>
                <c:pt idx="100" formatCode="\О\с\н\о\в\н\о\й">
                  <c:v>3.3679999999999999</c:v>
                </c:pt>
                <c:pt idx="101" formatCode="\О\с\н\о\в\н\о\й">
                  <c:v>3.403</c:v>
                </c:pt>
                <c:pt idx="102" formatCode="\О\с\н\о\в\н\о\й">
                  <c:v>3.3330000000000002</c:v>
                </c:pt>
                <c:pt idx="103" formatCode="\О\с\н\о\в\н\о\й">
                  <c:v>3.302</c:v>
                </c:pt>
                <c:pt idx="104" formatCode="\О\с\н\о\в\н\о\й">
                  <c:v>3.21</c:v>
                </c:pt>
                <c:pt idx="105" formatCode="\О\с\н\о\в\н\о\й">
                  <c:v>3.1909999999999998</c:v>
                </c:pt>
                <c:pt idx="106" formatCode="\О\с\н\о\в\н\о\й">
                  <c:v>3.2519999999999998</c:v>
                </c:pt>
                <c:pt idx="107" formatCode="\О\с\н\о\в\н\о\й">
                  <c:v>3.2770000000000001</c:v>
                </c:pt>
                <c:pt idx="108" formatCode="\О\с\н\о\в\н\о\й">
                  <c:v>3.1360000000000001</c:v>
                </c:pt>
                <c:pt idx="109" formatCode="\О\с\н\о\в\н\о\й">
                  <c:v>3.0779999999999998</c:v>
                </c:pt>
                <c:pt idx="110" formatCode="\О\с\н\о\в\н\о\й">
                  <c:v>2.8879999999999999</c:v>
                </c:pt>
                <c:pt idx="111" formatCode="\О\с\н\о\в\н\о\й">
                  <c:v>2.9830000000000001</c:v>
                </c:pt>
                <c:pt idx="112" formatCode="\О\с\н\о\в\н\о\й">
                  <c:v>3.0259999999999998</c:v>
                </c:pt>
                <c:pt idx="113" formatCode="\О\с\н\о\в\н\о\й">
                  <c:v>2.9849999999999999</c:v>
                </c:pt>
                <c:pt idx="114" formatCode="\О\с\н\о\в\н\о\й">
                  <c:v>2.9159999999999999</c:v>
                </c:pt>
                <c:pt idx="115" formatCode="\О\с\н\о\в\н\о\й">
                  <c:v>2.8410000000000002</c:v>
                </c:pt>
                <c:pt idx="116" formatCode="\О\с\н\о\в\н\о\й">
                  <c:v>2.94</c:v>
                </c:pt>
                <c:pt idx="117" formatCode="\О\с\н\о\в\н\о\й">
                  <c:v>2.9780000000000002</c:v>
                </c:pt>
                <c:pt idx="118" formatCode="\О\с\н\о\в\н\о\й">
                  <c:v>2.911</c:v>
                </c:pt>
                <c:pt idx="119" formatCode="\О\с\н\о\в\н\о\й">
                  <c:v>2.8849999999999998</c:v>
                </c:pt>
                <c:pt idx="120" formatCode="\О\с\н\о\в\н\о\й">
                  <c:v>2.9460000000000002</c:v>
                </c:pt>
                <c:pt idx="121" formatCode="\О\с\н\о\в\н\о\й">
                  <c:v>2.83</c:v>
                </c:pt>
                <c:pt idx="122" formatCode="\О\с\н\о\в\н\о\й">
                  <c:v>2.8330000000000002</c:v>
                </c:pt>
                <c:pt idx="123" formatCode="\О\с\н\о\в\н\о\й">
                  <c:v>2.847</c:v>
                </c:pt>
                <c:pt idx="124" formatCode="\О\с\н\о\в\н\о\й">
                  <c:v>2.8</c:v>
                </c:pt>
                <c:pt idx="125" formatCode="\О\с\н\о\в\н\о\й">
                  <c:v>2.7639999999999998</c:v>
                </c:pt>
                <c:pt idx="126" formatCode="\О\с\н\о\в\н\о\й">
                  <c:v>2.778</c:v>
                </c:pt>
                <c:pt idx="127" formatCode="\О\с\н\о\в\н\о\й">
                  <c:v>2.7919999999999998</c:v>
                </c:pt>
                <c:pt idx="128" formatCode="\О\с\н\о\в\н\о\й">
                  <c:v>2.7679999999999998</c:v>
                </c:pt>
                <c:pt idx="129" formatCode="\О\с\н\о\в\н\о\й">
                  <c:v>2.8069999999999999</c:v>
                </c:pt>
                <c:pt idx="130" formatCode="\О\с\н\о\в\н\о\й">
                  <c:v>2.7210000000000001</c:v>
                </c:pt>
                <c:pt idx="131" formatCode="\О\с\н\о\в\н\о\й">
                  <c:v>2.62</c:v>
                </c:pt>
                <c:pt idx="132" formatCode="\О\с\н\о\в\н\о\й">
                  <c:v>2.59</c:v>
                </c:pt>
                <c:pt idx="133" formatCode="\О\с\н\о\в\н\о\й">
                  <c:v>2.63</c:v>
                </c:pt>
                <c:pt idx="134" formatCode="\О\с\н\о\в\н\о\й">
                  <c:v>2.57</c:v>
                </c:pt>
                <c:pt idx="135" formatCode="\О\с\н\о\в\н\о\й">
                  <c:v>2.48</c:v>
                </c:pt>
                <c:pt idx="136" formatCode="\О\с\н\о\в\н\о\й">
                  <c:v>2.35</c:v>
                </c:pt>
                <c:pt idx="137" formatCode="\О\с\н\о\в\н\о\й">
                  <c:v>2.41</c:v>
                </c:pt>
                <c:pt idx="138" formatCode="\О\с\н\о\в\н\о\й">
                  <c:v>2.5099999999999998</c:v>
                </c:pt>
                <c:pt idx="139" formatCode="\О\с\н\о\в\н\о\й">
                  <c:v>2.5299999999999998</c:v>
                </c:pt>
                <c:pt idx="140" formatCode="\О\с\н\о\в\н\о\й">
                  <c:v>2.5</c:v>
                </c:pt>
                <c:pt idx="141" formatCode="\О\с\н\о\в\н\о\й">
                  <c:v>2.52</c:v>
                </c:pt>
                <c:pt idx="142" formatCode="\О\с\н\о\в\н\о\й">
                  <c:v>2.39</c:v>
                </c:pt>
                <c:pt idx="143" formatCode="\О\с\н\о\в\н\о\й">
                  <c:v>2.34</c:v>
                </c:pt>
                <c:pt idx="144" formatCode="\О\с\н\о\в\н\о\й">
                  <c:v>2.33</c:v>
                </c:pt>
                <c:pt idx="145" formatCode="\О\с\н\о\в\н\о\й">
                  <c:v>2.39</c:v>
                </c:pt>
                <c:pt idx="146" formatCode="\О\с\н\о\в\н\о\й">
                  <c:v>2.4</c:v>
                </c:pt>
                <c:pt idx="147" formatCode="\О\с\н\о\в\н\о\й">
                  <c:v>2.4300000000000002</c:v>
                </c:pt>
                <c:pt idx="148" formatCode="\О\с\н\о\в\н\о\й">
                  <c:v>2.4329999999999998</c:v>
                </c:pt>
                <c:pt idx="149" formatCode="\О\с\н\о\в\н\о\й">
                  <c:v>2.468</c:v>
                </c:pt>
                <c:pt idx="150" formatCode="\О\с\н\о\в\н\о\й">
                  <c:v>2.46</c:v>
                </c:pt>
                <c:pt idx="151" formatCode="\О\с\н\о\в\н\о\й">
                  <c:v>2.4540000000000002</c:v>
                </c:pt>
                <c:pt idx="152" formatCode="\О\с\н\о\в\н\о\й">
                  <c:v>2.4</c:v>
                </c:pt>
                <c:pt idx="153" formatCode="\О\с\н\о\в\н\о\й">
                  <c:v>2.387</c:v>
                </c:pt>
                <c:pt idx="154" formatCode="\О\с\н\о\в\н\о\й">
                  <c:v>2.3919999999999999</c:v>
                </c:pt>
                <c:pt idx="155" formatCode="\О\с\н\о\в\н\о\й">
                  <c:v>2.3250000000000002</c:v>
                </c:pt>
                <c:pt idx="156" formatCode="\О\с\н\о\в\н\о\й">
                  <c:v>2.2869999999999999</c:v>
                </c:pt>
                <c:pt idx="157" formatCode="\О\с\н\о\в\н\о\й">
                  <c:v>2.2890000000000001</c:v>
                </c:pt>
                <c:pt idx="158" formatCode="\О\с\н\о\в\н\о\й">
                  <c:v>2.3889999999999998</c:v>
                </c:pt>
                <c:pt idx="159" formatCode="\О\с\н\о\в\н\о\й">
                  <c:v>2.452</c:v>
                </c:pt>
                <c:pt idx="160" formatCode="\О\с\н\о\в\н\о\й">
                  <c:v>2.3769999999999998</c:v>
                </c:pt>
                <c:pt idx="161" formatCode="\О\с\н\о\в\н\о\й">
                  <c:v>2.4630000000000001</c:v>
                </c:pt>
                <c:pt idx="162" formatCode="\О\с\н\о\в\н\о\й">
                  <c:v>2.5089999999999999</c:v>
                </c:pt>
                <c:pt idx="163" formatCode="\О\с\н\о\в\н\о\й">
                  <c:v>2.5230000000000001</c:v>
                </c:pt>
                <c:pt idx="164" formatCode="\О\с\н\о\в\н\о\й">
                  <c:v>2.5230000000000001</c:v>
                </c:pt>
                <c:pt idx="165" formatCode="\О\с\н\о\в\н\о\й">
                  <c:v>2.5609999999999999</c:v>
                </c:pt>
                <c:pt idx="166" formatCode="\О\с\н\о\в\н\о\й">
                  <c:v>2.5819999999999999</c:v>
                </c:pt>
                <c:pt idx="167" formatCode="\О\с\н\о\в\н\о\й">
                  <c:v>2.7229999999999999</c:v>
                </c:pt>
                <c:pt idx="168" formatCode="\О\с\н\о\в\н\о\й">
                  <c:v>2.7650000000000001</c:v>
                </c:pt>
                <c:pt idx="169" formatCode="\О\с\н\о\в\н\о\й">
                  <c:v>2.8039999999999998</c:v>
                </c:pt>
                <c:pt idx="170" formatCode="\О\с\н\о\в\н\о\й">
                  <c:v>2.7909999999999999</c:v>
                </c:pt>
                <c:pt idx="171" formatCode="\О\с\н\о\в\н\о\й">
                  <c:v>2.879</c:v>
                </c:pt>
                <c:pt idx="172" formatCode="\О\с\н\о\в\н\о\й">
                  <c:v>2.915</c:v>
                </c:pt>
                <c:pt idx="173" formatCode="\О\с\н\о\в\н\о\й">
                  <c:v>2.8849999999999998</c:v>
                </c:pt>
                <c:pt idx="174" formatCode="\О\с\н\о\в\н\о\й">
                  <c:v>3.0009999999999999</c:v>
                </c:pt>
                <c:pt idx="175" formatCode="\О\с\н\о\в\н\о\й">
                  <c:v>3.0379999999999998</c:v>
                </c:pt>
                <c:pt idx="176" formatCode="\О\с\н\о\в\н\о\й">
                  <c:v>3.097</c:v>
                </c:pt>
                <c:pt idx="177" formatCode="\О\с\н\о\в\н\о\й">
                  <c:v>3.1749999999999998</c:v>
                </c:pt>
                <c:pt idx="178" formatCode="\О\с\н\о\в\н\о\й">
                  <c:v>3.1829999999999998</c:v>
                </c:pt>
                <c:pt idx="179" formatCode="\О\с\н\о\в\н\о\й">
                  <c:v>3.0369999999999999</c:v>
                </c:pt>
                <c:pt idx="180" formatCode="\О\с\н\о\в\н\о\й">
                  <c:v>3.0779999999999998</c:v>
                </c:pt>
                <c:pt idx="181" formatCode="\О\с\н\о\в\н\о\й">
                  <c:v>2.7959999999999998</c:v>
                </c:pt>
                <c:pt idx="182" formatCode="\О\с\н\о\в\н\о\й">
                  <c:v>3.0049999999999999</c:v>
                </c:pt>
                <c:pt idx="183" formatCode="\О\с\н\о\в\н\о\й">
                  <c:v>3.11</c:v>
                </c:pt>
                <c:pt idx="184" formatCode="\О\с\н\о\в\н\о\й">
                  <c:v>3.0870000000000002</c:v>
                </c:pt>
                <c:pt idx="185" formatCode="\О\с\н\о\в\н\о\й">
                  <c:v>3.1419999999999999</c:v>
                </c:pt>
                <c:pt idx="186" formatCode="\О\с\н\о\в\н\о\й">
                  <c:v>3.157</c:v>
                </c:pt>
                <c:pt idx="187" formatCode="\О\с\н\о\в\н\о\й">
                  <c:v>3.1859999999999999</c:v>
                </c:pt>
                <c:pt idx="188" formatCode="\О\с\н\о\в\н\о\й">
                  <c:v>3.0990000000000002</c:v>
                </c:pt>
                <c:pt idx="189" formatCode="\О\с\н\о\в\н\о\й">
                  <c:v>2.9409999999999998</c:v>
                </c:pt>
                <c:pt idx="190" formatCode="\О\с\н\о\в\н\о\й">
                  <c:v>2.8170000000000002</c:v>
                </c:pt>
                <c:pt idx="191" formatCode="\О\с\н\о\в\н\о\й">
                  <c:v>2.98</c:v>
                </c:pt>
                <c:pt idx="192" formatCode="\О\с\н\о\в\н\о\й">
                  <c:v>3.0470000000000002</c:v>
                </c:pt>
                <c:pt idx="193" formatCode="\О\с\н\о\в\н\о\й">
                  <c:v>3.0579999999999998</c:v>
                </c:pt>
                <c:pt idx="194" formatCode="\О\с\н\о\в\н\о\й">
                  <c:v>3.1429999999999998</c:v>
                </c:pt>
                <c:pt idx="195" formatCode="\О\с\н\о\в\н\о\й">
                  <c:v>3.16</c:v>
                </c:pt>
                <c:pt idx="196" formatCode="\О\с\н\о\в\н\о\й">
                  <c:v>3.2109999999999999</c:v>
                </c:pt>
                <c:pt idx="197" formatCode="\О\с\н\о\в\н\о\й">
                  <c:v>3.2160000000000002</c:v>
                </c:pt>
                <c:pt idx="198" formatCode="\О\с\н\о\в\н\о\й">
                  <c:v>3.2130000000000001</c:v>
                </c:pt>
                <c:pt idx="199" formatCode="\О\с\н\о\в\н\о\й">
                  <c:v>3.2490000000000001</c:v>
                </c:pt>
                <c:pt idx="200" formatCode="\О\с\н\о\в\н\о\й">
                  <c:v>3.2149999999999999</c:v>
                </c:pt>
                <c:pt idx="201" formatCode="\О\с\н\о\в\н\о\й">
                  <c:v>3.149</c:v>
                </c:pt>
                <c:pt idx="202" formatCode="\О\с\н\о\в\н\о\й">
                  <c:v>3.0419999999999998</c:v>
                </c:pt>
                <c:pt idx="203" formatCode="\О\с\н\о\в\н\о\й">
                  <c:v>2.984</c:v>
                </c:pt>
                <c:pt idx="204" formatCode="\О\с\н\о\в\н\о\й">
                  <c:v>2.835</c:v>
                </c:pt>
                <c:pt idx="205" formatCode="\О\с\н\о\в\н\о\й">
                  <c:v>2.9220000000000002</c:v>
                </c:pt>
                <c:pt idx="206" formatCode="\О\с\н\о\в\н\о\й">
                  <c:v>2.8889999999999998</c:v>
                </c:pt>
                <c:pt idx="207" formatCode="\О\с\н\о\в\н\о\й">
                  <c:v>2.843</c:v>
                </c:pt>
                <c:pt idx="208" formatCode="\О\с\н\о\в\н\о\й">
                  <c:v>2.863</c:v>
                </c:pt>
                <c:pt idx="209" formatCode="\О\с\н\о\в\н\о\й">
                  <c:v>2.9580000000000002</c:v>
                </c:pt>
                <c:pt idx="210" formatCode="\О\с\н\о\в\н\о\й">
                  <c:v>2.9830000000000001</c:v>
                </c:pt>
                <c:pt idx="211" formatCode="\О\с\н\о\в\н\о\й">
                  <c:v>3.0670000000000002</c:v>
                </c:pt>
                <c:pt idx="212" formatCode="\О\с\н\о\в\н\о\й">
                  <c:v>3.1030000000000002</c:v>
                </c:pt>
                <c:pt idx="213" formatCode="\О\с\н\о\в\н\о\й">
                  <c:v>3.1509999999999998</c:v>
                </c:pt>
                <c:pt idx="214" formatCode="\О\с\н\о\в\н\о\й">
                  <c:v>3.19</c:v>
                </c:pt>
                <c:pt idx="215" formatCode="\О\с\н\о\в\н\о\й">
                  <c:v>3.21</c:v>
                </c:pt>
                <c:pt idx="216" formatCode="\О\с\н\о\в\н\о\й">
                  <c:v>3.22</c:v>
                </c:pt>
                <c:pt idx="217" formatCode="\О\с\н\о\в\н\о\й">
                  <c:v>3.1960000000000002</c:v>
                </c:pt>
                <c:pt idx="218" formatCode="\О\с\н\о\в\н\о\й">
                  <c:v>3.23</c:v>
                </c:pt>
                <c:pt idx="219" formatCode="\О\с\н\о\в\н\о\й">
                  <c:v>3.2269999999999999</c:v>
                </c:pt>
                <c:pt idx="220" formatCode="\О\с\н\о\в\н\о\й">
                  <c:v>3.149</c:v>
                </c:pt>
                <c:pt idx="221" formatCode="\О\с\н\о\в\н\о\й">
                  <c:v>3.1819999999999999</c:v>
                </c:pt>
                <c:pt idx="222" formatCode="\О\с\н\о\в\н\о\й">
                  <c:v>3.1789999999999998</c:v>
                </c:pt>
                <c:pt idx="223" formatCode="\О\с\н\о\в\н\о\й">
                  <c:v>3.1720000000000002</c:v>
                </c:pt>
                <c:pt idx="224" formatCode="\О\с\н\о\в\н\о\й">
                  <c:v>3.17</c:v>
                </c:pt>
                <c:pt idx="225" formatCode="\О\с\н\о\в\н\о\й">
                  <c:v>3.11</c:v>
                </c:pt>
                <c:pt idx="226" formatCode="\О\с\н\о\в\н\о\й">
                  <c:v>3.1749999999999998</c:v>
                </c:pt>
                <c:pt idx="227" formatCode="\О\с\н\о\в\н\о\й">
                  <c:v>3.2330000000000001</c:v>
                </c:pt>
                <c:pt idx="228" formatCode="\О\с\н\о\в\н\о\й">
                  <c:v>3.2719999999999998</c:v>
                </c:pt>
                <c:pt idx="229" formatCode="\О\с\н\о\в\н\о\й">
                  <c:v>3.2970000000000002</c:v>
                </c:pt>
                <c:pt idx="230" formatCode="\О\с\н\о\в\н\о\й">
                  <c:v>3.2949999999999999</c:v>
                </c:pt>
                <c:pt idx="231" formatCode="\О\с\н\о\в\н\о\й">
                  <c:v>3.3140000000000001</c:v>
                </c:pt>
                <c:pt idx="232" formatCode="\О\с\н\о\в\н\о\й">
                  <c:v>3.3090000000000002</c:v>
                </c:pt>
                <c:pt idx="233" formatCode="\О\с\н\о\в\н\о\й">
                  <c:v>3.2879999999999998</c:v>
                </c:pt>
                <c:pt idx="234" formatCode="\О\с\н\о\в\н\о\й">
                  <c:v>3.2749999999999999</c:v>
                </c:pt>
                <c:pt idx="235" formatCode="\О\с\н\о\в\н\о\й">
                  <c:v>3.2690000000000001</c:v>
                </c:pt>
                <c:pt idx="236" formatCode="\О\с\н\о\в\н\о\й">
                  <c:v>3.306</c:v>
                </c:pt>
                <c:pt idx="237" formatCode="\О\с\н\о\в\н\о\й">
                  <c:v>3.27</c:v>
                </c:pt>
                <c:pt idx="238" formatCode="\О\с\н\о\в\н\о\й">
                  <c:v>3.2690000000000001</c:v>
                </c:pt>
                <c:pt idx="239" formatCode="\О\с\н\о\в\н\о\й">
                  <c:v>3.2650000000000001</c:v>
                </c:pt>
                <c:pt idx="240" formatCode="\О\с\н\о\в\н\о\й">
                  <c:v>3.1739999999999999</c:v>
                </c:pt>
                <c:pt idx="241" formatCode="\О\с\н\о\в\н\о\й">
                  <c:v>3.1920000000000002</c:v>
                </c:pt>
                <c:pt idx="242" formatCode="\О\с\н\о\в\н\о\й">
                  <c:v>3.1819999999999999</c:v>
                </c:pt>
                <c:pt idx="243" formatCode="\О\с\н\о\в\н\о\й">
                  <c:v>3.2250000000000001</c:v>
                </c:pt>
                <c:pt idx="244" formatCode="\О\с\н\о\в\н\о\й">
                  <c:v>3.2810000000000001</c:v>
                </c:pt>
                <c:pt idx="245" formatCode="\О\с\н\о\в\н\о\й">
                  <c:v>3.2709999999999999</c:v>
                </c:pt>
                <c:pt idx="246" formatCode="\О\с\н\о\в\н\о\й">
                  <c:v>3.1539999999999999</c:v>
                </c:pt>
                <c:pt idx="247" formatCode="\О\с\н\о\в\н\о\й">
                  <c:v>3.1309999999999998</c:v>
                </c:pt>
                <c:pt idx="248" formatCode="\О\с\н\о\в\н\о\й">
                  <c:v>3.048</c:v>
                </c:pt>
                <c:pt idx="249" formatCode="\О\с\н\о\в\н\о\й">
                  <c:v>2.9369999999999998</c:v>
                </c:pt>
                <c:pt idx="250" formatCode="\О\с\н\о\в\н\о\й">
                  <c:v>2.72</c:v>
                </c:pt>
                <c:pt idx="251" formatCode="\О\с\н\о\в\н\о\й">
                  <c:v>2.875</c:v>
                </c:pt>
                <c:pt idx="252" formatCode="\О\с\н\о\в\н\о\й">
                  <c:v>2.84</c:v>
                </c:pt>
                <c:pt idx="253" formatCode="\О\с\н\о\в\н\о\й">
                  <c:v>2.9969999999999999</c:v>
                </c:pt>
                <c:pt idx="254" formatCode="\О\с\н\о\в\н\о\й">
                  <c:v>3.03</c:v>
                </c:pt>
                <c:pt idx="255" formatCode="\О\с\н\о\в\н\о\й">
                  <c:v>2.8889999999999998</c:v>
                </c:pt>
                <c:pt idx="256" formatCode="\О\с\н\о\в\н\о\й">
                  <c:v>2.9409999999999998</c:v>
                </c:pt>
                <c:pt idx="257" formatCode="\О\с\н\о\в\н\о\й">
                  <c:v>2.95</c:v>
                </c:pt>
                <c:pt idx="258" formatCode="\О\с\н\о\в\н\о\й">
                  <c:v>2.879</c:v>
                </c:pt>
                <c:pt idx="259" formatCode="\О\с\н\о\в\н\о\й">
                  <c:v>2.8719999999999999</c:v>
                </c:pt>
                <c:pt idx="260" formatCode="\О\с\н\о\в\н\о\й">
                  <c:v>2.7949999999999999</c:v>
                </c:pt>
                <c:pt idx="261" formatCode="\О\с\н\о\в\н\о\й">
                  <c:v>2.6459999999999999</c:v>
                </c:pt>
                <c:pt idx="262" formatCode="\О\с\н\о\в\н\о\й">
                  <c:v>2.68</c:v>
                </c:pt>
                <c:pt idx="263" formatCode="\О\с\н\о\в\н\о\й">
                  <c:v>2.5619999999999998</c:v>
                </c:pt>
                <c:pt idx="264" formatCode="\О\с\н\о\в\н\о\й">
                  <c:v>2.5230000000000001</c:v>
                </c:pt>
                <c:pt idx="265" formatCode="\О\с\н\о\в\н\о\й">
                  <c:v>2.44</c:v>
                </c:pt>
                <c:pt idx="266" formatCode="\О\с\н\о\в\н\о\й">
                  <c:v>2.4060000000000001</c:v>
                </c:pt>
                <c:pt idx="267" formatCode="\О\с\н\о\в\н\о\й">
                  <c:v>2.48</c:v>
                </c:pt>
                <c:pt idx="268" formatCode="\О\с\н\о\в\н\о\й">
                  <c:v>2.492</c:v>
                </c:pt>
                <c:pt idx="269" formatCode="\О\с\н\о\в\н\о\й">
                  <c:v>2.5590000000000002</c:v>
                </c:pt>
                <c:pt idx="270" formatCode="\О\с\н\о\в\н\о\й">
                  <c:v>2.5179999999999998</c:v>
                </c:pt>
                <c:pt idx="271" formatCode="\О\с\н\о\в\н\о\й">
                  <c:v>2.5110000000000001</c:v>
                </c:pt>
                <c:pt idx="272" formatCode="\О\с\н\о\в\н\о\й">
                  <c:v>2.5649999999999999</c:v>
                </c:pt>
                <c:pt idx="273" formatCode="\О\с\н\о\в\н\о\й">
                  <c:v>2.4980000000000002</c:v>
                </c:pt>
                <c:pt idx="274" formatCode="\О\с\н\о\в\н\о\й">
                  <c:v>2.516</c:v>
                </c:pt>
                <c:pt idx="275" formatCode="\О\с\н\о\в\н\о\й">
                  <c:v>2.3580000000000001</c:v>
                </c:pt>
                <c:pt idx="276" formatCode="\О\с\н\о\в\н\о\й">
                  <c:v>2.3319999999999999</c:v>
                </c:pt>
                <c:pt idx="277" formatCode="\О\с\н\о\в\н\о\й">
                  <c:v>2.327</c:v>
                </c:pt>
                <c:pt idx="278" formatCode="\О\с\н\о\в\н\о\й">
                  <c:v>2.339</c:v>
                </c:pt>
                <c:pt idx="279" formatCode="\О\с\н\о\в\н\о\й">
                  <c:v>2.2549999999999999</c:v>
                </c:pt>
                <c:pt idx="280" formatCode="\О\с\н\о\в\н\о\й">
                  <c:v>2.1640000000000001</c:v>
                </c:pt>
                <c:pt idx="281" formatCode="\О\с\н\о\в\н\о\й">
                  <c:v>2.1930000000000001</c:v>
                </c:pt>
                <c:pt idx="282" formatCode="\О\с\н\о\в\н\о\й">
                  <c:v>2.274</c:v>
                </c:pt>
                <c:pt idx="283" formatCode="\О\с\н\о\в\н\о\й">
                  <c:v>2.242</c:v>
                </c:pt>
                <c:pt idx="284" formatCode="\О\с\н\о\в\н\о\й">
                  <c:v>2.2130000000000001</c:v>
                </c:pt>
                <c:pt idx="285" formatCode="\О\с\н\о\в\н\о\й">
                  <c:v>2.1869999999999998</c:v>
                </c:pt>
                <c:pt idx="286" formatCode="\О\с\н\о\в\н\о\й">
                  <c:v>2.0920000000000001</c:v>
                </c:pt>
                <c:pt idx="287" formatCode="\О\с\н\о\в\н\о\й">
                  <c:v>2.2530000000000001</c:v>
                </c:pt>
                <c:pt idx="288" formatCode="\О\с\н\о\в\н\о\й">
                  <c:v>2.2799999999999998</c:v>
                </c:pt>
                <c:pt idx="289" formatCode="\О\с\н\о\в\н\о\й">
                  <c:v>2.29</c:v>
                </c:pt>
                <c:pt idx="290" formatCode="\О\с\н\о\в\н\о\й">
                  <c:v>2.3370000000000002</c:v>
                </c:pt>
                <c:pt idx="291" formatCode="\О\с\н\о\в\н\о\й">
                  <c:v>2.242</c:v>
                </c:pt>
                <c:pt idx="292" formatCode="\О\с\н\о\в\н\о\й">
                  <c:v>2.2490000000000001</c:v>
                </c:pt>
                <c:pt idx="293" formatCode="\О\с\н\о\в\н\о\й">
                  <c:v>2.3530000000000002</c:v>
                </c:pt>
                <c:pt idx="294" formatCode="\О\с\н\о\в\н\о\й">
                  <c:v>2.44</c:v>
                </c:pt>
                <c:pt idx="295" formatCode="\О\с\н\о\в\н\о\й">
                  <c:v>2.3090000000000002</c:v>
                </c:pt>
                <c:pt idx="296" formatCode="\О\с\н\о\в\н\о\й">
                  <c:v>2.4260000000000002</c:v>
                </c:pt>
                <c:pt idx="297" formatCode="\О\с\н\о\в\н\о\й">
                  <c:v>2.4830000000000001</c:v>
                </c:pt>
                <c:pt idx="298" formatCode="\О\с\н\о\в\н\о\й">
                  <c:v>2.5270000000000001</c:v>
                </c:pt>
                <c:pt idx="299" formatCode="\О\с\н\о\в\н\о\й">
                  <c:v>2.35</c:v>
                </c:pt>
                <c:pt idx="300" formatCode="\О\с\н\о\в\н\о\й">
                  <c:v>2.1840000000000002</c:v>
                </c:pt>
                <c:pt idx="301" formatCode="\О\с\н\о\в\н\о\й">
                  <c:v>2.1520000000000001</c:v>
                </c:pt>
                <c:pt idx="302" formatCode="\О\с\н\о\в\н\о\й">
                  <c:v>2.0720000000000001</c:v>
                </c:pt>
                <c:pt idx="303" formatCode="\О\с\н\о\в\н\о\й">
                  <c:v>2.109</c:v>
                </c:pt>
                <c:pt idx="304" formatCode="\О\с\н\о\в\н\о\й">
                  <c:v>2.1219999999999999</c:v>
                </c:pt>
                <c:pt idx="305" formatCode="\О\с\н\о\в\н\о\й">
                  <c:v>2.0619999999999998</c:v>
                </c:pt>
                <c:pt idx="306" formatCode="\О\с\н\о\в\н\о\й">
                  <c:v>2.1509999999999998</c:v>
                </c:pt>
                <c:pt idx="307" formatCode="\О\с\н\о\в\н\о\й">
                  <c:v>2.2530000000000001</c:v>
                </c:pt>
                <c:pt idx="308" formatCode="\О\с\н\о\в\н\о\й">
                  <c:v>2.34</c:v>
                </c:pt>
                <c:pt idx="309" formatCode="\О\с\н\о\в\н\о\й">
                  <c:v>2.351</c:v>
                </c:pt>
                <c:pt idx="310" formatCode="\О\с\н\о\в\н\о\й">
                  <c:v>2.254</c:v>
                </c:pt>
                <c:pt idx="311" formatCode="\О\с\н\о\в\н\о\й">
                  <c:v>2.3090000000000002</c:v>
                </c:pt>
                <c:pt idx="312" formatCode="\О\с\н\о\в\н\о\й">
                  <c:v>2.415</c:v>
                </c:pt>
                <c:pt idx="313" formatCode="\О\с\н\о\в\н\о\й">
                  <c:v>2.456</c:v>
                </c:pt>
                <c:pt idx="314" formatCode="\О\с\н\о\в\н\о\й">
                  <c:v>2.5</c:v>
                </c:pt>
                <c:pt idx="315" formatCode="\О\с\н\о\в\н\о\й">
                  <c:v>2.5129999999999999</c:v>
                </c:pt>
                <c:pt idx="316" formatCode="\О\с\н\о\в\н\о\й">
                  <c:v>2.528</c:v>
                </c:pt>
                <c:pt idx="317" formatCode="\О\с\н\о\в\н\о\й">
                  <c:v>2.5270000000000001</c:v>
                </c:pt>
                <c:pt idx="318" formatCode="\О\с\н\о\в\н\о\й">
                  <c:v>2.58</c:v>
                </c:pt>
                <c:pt idx="319" formatCode="\О\с\н\о\в\н\о\й">
                  <c:v>2.577</c:v>
                </c:pt>
                <c:pt idx="320" formatCode="\О\с\н\о\в\н\о\й">
                  <c:v>2.504</c:v>
                </c:pt>
                <c:pt idx="321" formatCode="\О\с\н\о\в\н\о\й">
                  <c:v>2.4359999999999999</c:v>
                </c:pt>
                <c:pt idx="322" formatCode="\О\с\н\о\в\н\о\й">
                  <c:v>2.3820000000000001</c:v>
                </c:pt>
                <c:pt idx="323" formatCode="\О\с\н\о\в\н\о\й">
                  <c:v>2.4910000000000001</c:v>
                </c:pt>
                <c:pt idx="324" formatCode="\О\с\н\о\в\н\о\й">
                  <c:v>2.5259999999999998</c:v>
                </c:pt>
                <c:pt idx="325" formatCode="\О\с\н\о\в\н\о\й">
                  <c:v>2.5720000000000001</c:v>
                </c:pt>
                <c:pt idx="326" formatCode="\О\с\н\о\в\н\о\й">
                  <c:v>2.6059999999999999</c:v>
                </c:pt>
                <c:pt idx="327" formatCode="\О\с\н\о\в\н\о\й">
                  <c:v>2.6059999999999999</c:v>
                </c:pt>
                <c:pt idx="328" formatCode="\О\с\н\о\в\н\о\й">
                  <c:v>2.5880000000000001</c:v>
                </c:pt>
                <c:pt idx="329" formatCode="\О\с\н\о\в\н\о\й">
                  <c:v>2.6160000000000001</c:v>
                </c:pt>
                <c:pt idx="330" formatCode="\О\с\н\о\в\н\о\й">
                  <c:v>2.6339999999999999</c:v>
                </c:pt>
                <c:pt idx="331" formatCode="\О\с\н\о\в\н\о\й">
                  <c:v>2.6909999999999998</c:v>
                </c:pt>
                <c:pt idx="332" formatCode="\О\с\н\о\в\н\о\й">
                  <c:v>2.7130000000000001</c:v>
                </c:pt>
                <c:pt idx="333" formatCode="\О\с\н\о\в\н\о\й">
                  <c:v>2.7549999999999999</c:v>
                </c:pt>
                <c:pt idx="334" formatCode="\О\с\н\о\в\н\о\й">
                  <c:v>2.7679999999999998</c:v>
                </c:pt>
                <c:pt idx="335" formatCode="\О\с\н\о\в\н\о\й">
                  <c:v>2.8370000000000002</c:v>
                </c:pt>
                <c:pt idx="336" formatCode="\О\с\н\о\в\н\о\й">
                  <c:v>2.8479999999999999</c:v>
                </c:pt>
                <c:pt idx="337" formatCode="\О\с\н\о\в\н\о\й">
                  <c:v>2.875</c:v>
                </c:pt>
                <c:pt idx="338" formatCode="\О\с\н\о\в\н\о\й">
                  <c:v>2.9529999999999998</c:v>
                </c:pt>
                <c:pt idx="339" formatCode="\О\с\н\о\в\н\о\й">
                  <c:v>2.9710000000000001</c:v>
                </c:pt>
                <c:pt idx="340" formatCode="\О\с\н\о\в\н\о\й">
                  <c:v>3.008</c:v>
                </c:pt>
                <c:pt idx="341" formatCode="\О\с\н\о\в\н\о\й">
                  <c:v>2.9769999999999999</c:v>
                </c:pt>
                <c:pt idx="342" formatCode="\О\с\н\о\в\н\о\й">
                  <c:v>2.9889999999999999</c:v>
                </c:pt>
                <c:pt idx="343" formatCode="\О\с\н\о\в\н\о\й">
                  <c:v>2.81</c:v>
                </c:pt>
                <c:pt idx="344" formatCode="\О\с\н\о\в\н\о\й">
                  <c:v>2.8719999999999999</c:v>
                </c:pt>
                <c:pt idx="345" formatCode="\О\с\н\о\в\н\о\й">
                  <c:v>2.9950000000000001</c:v>
                </c:pt>
                <c:pt idx="346" formatCode="\О\с\н\о\в\н\о\й">
                  <c:v>3.0430000000000001</c:v>
                </c:pt>
                <c:pt idx="347" formatCode="\О\с\н\о\в\н\о\й">
                  <c:v>3.101</c:v>
                </c:pt>
                <c:pt idx="348" formatCode="\О\с\н\о\в\н\о\й">
                  <c:v>3.097</c:v>
                </c:pt>
                <c:pt idx="349" formatCode="\О\с\н\о\в\н\о\й">
                  <c:v>3.0979999999999999</c:v>
                </c:pt>
                <c:pt idx="350" formatCode="\О\с\н\о\в\н\о\й">
                  <c:v>3.1379999999999999</c:v>
                </c:pt>
                <c:pt idx="351" formatCode="\О\с\н\о\в\н\о\й">
                  <c:v>3.161</c:v>
                </c:pt>
                <c:pt idx="352" formatCode="\О\с\н\о\в\н\о\й">
                  <c:v>3.085</c:v>
                </c:pt>
                <c:pt idx="353" formatCode="\О\с\н\о\в\н\о\й">
                  <c:v>3.1829999999999998</c:v>
                </c:pt>
                <c:pt idx="354" formatCode="\О\с\н\о\в\н\о\й">
                  <c:v>3.2480000000000002</c:v>
                </c:pt>
                <c:pt idx="355" formatCode="\О\с\н\о\в\н\о\й">
                  <c:v>3.323</c:v>
                </c:pt>
                <c:pt idx="356" formatCode="\О\с\н\о\в\н\о\й">
                  <c:v>3.3210000000000002</c:v>
                </c:pt>
                <c:pt idx="357" formatCode="\О\с\н\о\в\н\о\й">
                  <c:v>3.3109999999999999</c:v>
                </c:pt>
                <c:pt idx="358" formatCode="\О\с\н\о\в\н\о\й">
                  <c:v>3.2789999999999999</c:v>
                </c:pt>
                <c:pt idx="359" formatCode="\О\с\н\о\в\н\о\й">
                  <c:v>3.1949999999999998</c:v>
                </c:pt>
                <c:pt idx="360" formatCode="\О\с\н\о\в\н\о\й">
                  <c:v>3.1549999999999998</c:v>
                </c:pt>
                <c:pt idx="361" formatCode="\О\с\н\о\в\н\о\й">
                  <c:v>3.07</c:v>
                </c:pt>
                <c:pt idx="362" formatCode="\О\с\н\о\в\н\о\й">
                  <c:v>2.9870000000000001</c:v>
                </c:pt>
                <c:pt idx="363" formatCode="\О\с\н\о\в\н\о\й">
                  <c:v>2.992</c:v>
                </c:pt>
                <c:pt idx="364" formatCode="\О\с\н\о\в\н\о\й">
                  <c:v>2.9279999999999999</c:v>
                </c:pt>
                <c:pt idx="365" formatCode="\О\с\н\о\в\н\о\й">
                  <c:v>2.9220000000000002</c:v>
                </c:pt>
                <c:pt idx="366" formatCode="\О\с\н\о\в\н\о\й">
                  <c:v>2.7930000000000001</c:v>
                </c:pt>
                <c:pt idx="367" formatCode="\О\с\н\о\в\н\о\й">
                  <c:v>2.8239999999999998</c:v>
                </c:pt>
                <c:pt idx="368" formatCode="\О\с\н\о\в\н\о\й">
                  <c:v>2.8439999999999999</c:v>
                </c:pt>
                <c:pt idx="369" formatCode="\О\с\н\о\в\н\о\й">
                  <c:v>2.8180000000000001</c:v>
                </c:pt>
                <c:pt idx="370" formatCode="\О\с\н\о\в\н\о\й">
                  <c:v>2.8290000000000002</c:v>
                </c:pt>
                <c:pt idx="371" formatCode="\О\с\н\о\в\н\о\й">
                  <c:v>2.8069999999999999</c:v>
                </c:pt>
                <c:pt idx="372" formatCode="\О\с\н\о\в\н\о\й">
                  <c:v>2.7360000000000002</c:v>
                </c:pt>
                <c:pt idx="373" formatCode="\О\с\н\о\в\н\о\й">
                  <c:v>2.7309999999999999</c:v>
                </c:pt>
                <c:pt idx="374" formatCode="\О\с\н\о\в\н\о\й">
                  <c:v>2.7490000000000001</c:v>
                </c:pt>
                <c:pt idx="375" formatCode="\О\с\н\о\в\н\о\й">
                  <c:v>2.7189999999999999</c:v>
                </c:pt>
                <c:pt idx="376" formatCode="\О\с\н\о\в\н\о\й">
                  <c:v>2.657</c:v>
                </c:pt>
                <c:pt idx="377" formatCode="\О\с\н\о\в\н\о\й">
                  <c:v>2.5489999999999999</c:v>
                </c:pt>
                <c:pt idx="378" formatCode="\О\с\н\о\в\н\о\й">
                  <c:v>2.4430000000000001</c:v>
                </c:pt>
                <c:pt idx="379" formatCode="\О\с\н\о\в\н\о\й">
                  <c:v>2.4510000000000001</c:v>
                </c:pt>
                <c:pt idx="380" formatCode="\О\с\н\о\в\н\о\й">
                  <c:v>2.2810000000000001</c:v>
                </c:pt>
                <c:pt idx="381" formatCode="\О\с\н\о\в\н\о\й">
                  <c:v>2.23</c:v>
                </c:pt>
                <c:pt idx="382" formatCode="\О\с\н\о\в\н\о\й">
                  <c:v>2.1560000000000001</c:v>
                </c:pt>
                <c:pt idx="383" formatCode="\О\с\н\о\в\н\о\й">
                  <c:v>2.117</c:v>
                </c:pt>
                <c:pt idx="384" formatCode="\О\с\н\о\в\н\о\й">
                  <c:v>2.226</c:v>
                </c:pt>
                <c:pt idx="385" formatCode="\О\с\н\о\в\н\о\й">
                  <c:v>2.198</c:v>
                </c:pt>
                <c:pt idx="386" formatCode="\О\с\н\о\в\н\о\й">
                  <c:v>2.0510000000000002</c:v>
                </c:pt>
                <c:pt idx="387" formatCode="\О\с\н\о\в\н\о\й">
                  <c:v>2.0129999999999999</c:v>
                </c:pt>
                <c:pt idx="388" formatCode="\О\с\н\о\в\н\о\й">
                  <c:v>1.9339999999999999</c:v>
                </c:pt>
                <c:pt idx="389" formatCode="\О\с\н\о\в\н\о\й">
                  <c:v>1.9690000000000001</c:v>
                </c:pt>
                <c:pt idx="390" formatCode="\О\с\н\о\в\н\о\й">
                  <c:v>2.04</c:v>
                </c:pt>
                <c:pt idx="391" formatCode="\О\с\н\о\в\н\о\й">
                  <c:v>2.0830000000000002</c:v>
                </c:pt>
                <c:pt idx="392" formatCode="\О\с\н\о\в\н\о\й">
                  <c:v>2.052</c:v>
                </c:pt>
                <c:pt idx="393" formatCode="\О\с\н\о\в\н\о\й">
                  <c:v>1.9259999999999999</c:v>
                </c:pt>
                <c:pt idx="394" formatCode="\О\с\н\о\в\н\о\й">
                  <c:v>1.9019999999999999</c:v>
                </c:pt>
                <c:pt idx="395" formatCode="\О\с\н\о\в\н\о\й">
                  <c:v>1.887</c:v>
                </c:pt>
                <c:pt idx="396" formatCode="\О\с\н\о\в\н\о\й">
                  <c:v>1.9630000000000001</c:v>
                </c:pt>
                <c:pt idx="397" formatCode="\О\с\н\о\в\н\о\й">
                  <c:v>1.861</c:v>
                </c:pt>
                <c:pt idx="398" formatCode="\О\с\н\о\в\н\о\й">
                  <c:v>2</c:v>
                </c:pt>
                <c:pt idx="399" formatCode="\О\с\н\о\в\н\о\й">
                  <c:v>2.06</c:v>
                </c:pt>
                <c:pt idx="400" formatCode="\О\с\н\о\в\н\о\й">
                  <c:v>2.121</c:v>
                </c:pt>
                <c:pt idx="401" formatCode="\О\с\н\о\в\н\о\й">
                  <c:v>2.1379999999999999</c:v>
                </c:pt>
                <c:pt idx="402" formatCode="\О\с\н\о\в\н\о\й">
                  <c:v>2.21</c:v>
                </c:pt>
                <c:pt idx="403" formatCode="\О\с\н\о\в\н\о\й">
                  <c:v>2.2370000000000001</c:v>
                </c:pt>
                <c:pt idx="404" formatCode="\О\с\н\о\в\н\о\й">
                  <c:v>2.052</c:v>
                </c:pt>
                <c:pt idx="405" formatCode="\О\с\н\о\в\н\о\й">
                  <c:v>2.0710000000000002</c:v>
                </c:pt>
                <c:pt idx="406" formatCode="\О\с\н\о\в\н\о\й">
                  <c:v>2.113</c:v>
                </c:pt>
                <c:pt idx="407" formatCode="\О\с\н\о\в\н\о\й">
                  <c:v>1.708</c:v>
                </c:pt>
                <c:pt idx="408" formatCode="\О\с\н\о\в\н\о\й">
                  <c:v>1.744</c:v>
                </c:pt>
                <c:pt idx="409" formatCode="\О\с\н\о\в\н\о\й">
                  <c:v>1.9159999999999999</c:v>
                </c:pt>
                <c:pt idx="410" formatCode="\О\с\н\о\в\н\о\й">
                  <c:v>2.0550000000000002</c:v>
                </c:pt>
                <c:pt idx="411" formatCode="\О\с\н\о\в\н\о\й">
                  <c:v>2.1429999999999998</c:v>
                </c:pt>
                <c:pt idx="412" formatCode="\О\с\н\о\в\н\о\й">
                  <c:v>2.194</c:v>
                </c:pt>
                <c:pt idx="413" formatCode="\О\с\н\о\в\н\о\й">
                  <c:v>2.222</c:v>
                </c:pt>
                <c:pt idx="414" formatCode="\О\с\н\о\в\н\о\й">
                  <c:v>2.2650000000000001</c:v>
                </c:pt>
                <c:pt idx="415" formatCode="\О\с\н\о\в\н\о\й">
                  <c:v>2.214</c:v>
                </c:pt>
                <c:pt idx="416" formatCode="\О\с\н\о\в\н\о\й">
                  <c:v>2.2610000000000001</c:v>
                </c:pt>
                <c:pt idx="417" formatCode="\О\с\н\о\в\н\о\й">
                  <c:v>2.4319999999999999</c:v>
                </c:pt>
                <c:pt idx="418" formatCode="\О\с\н\о\в\н\о\й">
                  <c:v>2.3940000000000001</c:v>
                </c:pt>
                <c:pt idx="420" formatCode="\О\с\н\о\в\н\о\й">
                  <c:v>2.6309999999999998</c:v>
                </c:pt>
                <c:pt idx="421" formatCode="\О\с\н\о\в\н\о\й">
                  <c:v>2.698</c:v>
                </c:pt>
                <c:pt idx="422" formatCode="\О\с\н\о\в\н\о\й">
                  <c:v>2.7069999999999999</c:v>
                </c:pt>
                <c:pt idx="423" formatCode="\О\с\н\о\в\н\о\й">
                  <c:v>2.6930000000000001</c:v>
                </c:pt>
                <c:pt idx="424" formatCode="\О\с\н\о\в\н\о\й">
                  <c:v>2.69</c:v>
                </c:pt>
                <c:pt idx="425" formatCode="\О\с\н\о\в\н\о\й">
                  <c:v>2.6890000000000001</c:v>
                </c:pt>
                <c:pt idx="426" formatCode="\О\с\н\о\в\н\о\й">
                  <c:v>2.786</c:v>
                </c:pt>
                <c:pt idx="427" formatCode="\О\с\н\о\в\н\о\й">
                  <c:v>2.778</c:v>
                </c:pt>
                <c:pt idx="428" formatCode="\О\с\н\о\в\н\о\й">
                  <c:v>2.6989999999999998</c:v>
                </c:pt>
                <c:pt idx="429" formatCode="\О\с\н\о\в\н\о\й">
                  <c:v>2.7869999999999999</c:v>
                </c:pt>
                <c:pt idx="430" formatCode="\О\с\н\о\в\н\о\й">
                  <c:v>2.8610000000000002</c:v>
                </c:pt>
                <c:pt idx="431" formatCode="\О\с\н\о\в\н\о\й">
                  <c:v>2.8769999999999998</c:v>
                </c:pt>
                <c:pt idx="432" formatCode="\О\с\н\о\в\н\о\й">
                  <c:v>2.9489999999999998</c:v>
                </c:pt>
                <c:pt idx="433" formatCode="\О\с\н\о\в\н\о\й">
                  <c:v>2.911</c:v>
                </c:pt>
                <c:pt idx="434" formatCode="\О\с\н\о\в\н\о\й">
                  <c:v>3.004</c:v>
                </c:pt>
                <c:pt idx="435" formatCode="\О\с\н\о\в\н\о\й">
                  <c:v>3.0459999999999998</c:v>
                </c:pt>
                <c:pt idx="436" formatCode="\О\с\н\о\в\н\о\й">
                  <c:v>3.0649999999999999</c:v>
                </c:pt>
                <c:pt idx="437" formatCode="\О\с\н\о\в\н\о\й">
                  <c:v>2.9649999999999999</c:v>
                </c:pt>
                <c:pt idx="438" formatCode="\О\с\н\о\в\н\о\й">
                  <c:v>3.0470000000000002</c:v>
                </c:pt>
                <c:pt idx="439" formatCode="\О\с\н\о\в\н\о\й">
                  <c:v>2.94</c:v>
                </c:pt>
                <c:pt idx="440" formatCode="\О\с\н\о\в\н\о\й">
                  <c:v>2.907</c:v>
                </c:pt>
                <c:pt idx="441" formatCode="\О\с\н\о\в\н\о\й">
                  <c:v>2.8769999999999998</c:v>
                </c:pt>
                <c:pt idx="442" formatCode="\О\с\н\о\в\н\о\й">
                  <c:v>2.9060000000000001</c:v>
                </c:pt>
                <c:pt idx="443" formatCode="\О\с\н\о\в\н\о\й">
                  <c:v>2.9279999999999999</c:v>
                </c:pt>
                <c:pt idx="444" formatCode="\О\с\н\о\в\н\о\й">
                  <c:v>3.0489999999999999</c:v>
                </c:pt>
                <c:pt idx="445" formatCode="\О\с\н\о\в\н\о\й">
                  <c:v>3.1339999999999999</c:v>
                </c:pt>
                <c:pt idx="446" formatCode="\О\с\н\о\в\н\о\й">
                  <c:v>3.1880000000000002</c:v>
                </c:pt>
                <c:pt idx="447" formatCode="\О\с\н\о\в\н\о\й">
                  <c:v>3.137</c:v>
                </c:pt>
                <c:pt idx="448" formatCode="\О\с\н\о\в\н\о\й">
                  <c:v>3.17</c:v>
                </c:pt>
                <c:pt idx="449" formatCode="\О\с\н\о\в\н\о\й">
                  <c:v>3.1219999999999999</c:v>
                </c:pt>
                <c:pt idx="450" formatCode="\О\с\н\о\в\н\о\й">
                  <c:v>3.1739999999999999</c:v>
                </c:pt>
                <c:pt idx="451" formatCode="\О\с\н\о\в\н\о\й">
                  <c:v>3.1309999999999998</c:v>
                </c:pt>
                <c:pt idx="452" formatCode="\О\с\н\о\в\н\о\й">
                  <c:v>3.1909999999999998</c:v>
                </c:pt>
                <c:pt idx="453" formatCode="\О\с\н\о\в\н\о\й">
                  <c:v>3.1549999999999998</c:v>
                </c:pt>
                <c:pt idx="454" formatCode="\О\с\н\о\в\н\о\й">
                  <c:v>3.2040000000000002</c:v>
                </c:pt>
                <c:pt idx="455" formatCode="\О\с\н\о\в\н\о\й">
                  <c:v>3.17</c:v>
                </c:pt>
                <c:pt idx="456" formatCode="\О\с\н\о\в\н\о\й">
                  <c:v>3.2450000000000001</c:v>
                </c:pt>
                <c:pt idx="457" formatCode="\О\с\н\о\в\н\о\й">
                  <c:v>3.1640000000000001</c:v>
                </c:pt>
                <c:pt idx="458" formatCode="\О\с\н\о\в\н\о\й">
                  <c:v>3.3359999999999999</c:v>
                </c:pt>
                <c:pt idx="459" formatCode="\О\с\н\о\в\н\о\й">
                  <c:v>3.2240000000000002</c:v>
                </c:pt>
                <c:pt idx="460" formatCode="\О\с\н\о\в\н\о\й">
                  <c:v>3.2349999999999999</c:v>
                </c:pt>
                <c:pt idx="461" formatCode="\О\с\н\о\в\н\о\й">
                  <c:v>3.2730000000000001</c:v>
                </c:pt>
                <c:pt idx="462" formatCode="\О\с\н\о\в\н\о\й">
                  <c:v>3.24</c:v>
                </c:pt>
                <c:pt idx="463" formatCode="\О\с\н\о\в\н\о\й">
                  <c:v>3.2410000000000001</c:v>
                </c:pt>
                <c:pt idx="464" formatCode="\О\с\н\о\в\н\о\й">
                  <c:v>3.226</c:v>
                </c:pt>
                <c:pt idx="465" formatCode="\О\с\н\о\в\н\о\й">
                  <c:v>3.1640000000000001</c:v>
                </c:pt>
                <c:pt idx="468" formatCode="\О\с\н\о\в\н\о\й">
                  <c:v>3.3479999999999999</c:v>
                </c:pt>
                <c:pt idx="469" formatCode="\О\с\н\о\в\н\о\й">
                  <c:v>3.3290000000000002</c:v>
                </c:pt>
                <c:pt idx="470" formatCode="\О\с\н\о\в\н\о\й">
                  <c:v>3.282</c:v>
                </c:pt>
                <c:pt idx="471" formatCode="\О\с\н\о\в\н\о\й">
                  <c:v>3.2519999999999998</c:v>
                </c:pt>
                <c:pt idx="472" formatCode="\О\с\н\о\в\н\о\й">
                  <c:v>3.2320000000000002</c:v>
                </c:pt>
                <c:pt idx="473" formatCode="\О\с\н\о\в\н\о\й">
                  <c:v>3.2829999999999999</c:v>
                </c:pt>
                <c:pt idx="474" formatCode="\О\с\н\о\в\н\о\й">
                  <c:v>3.24</c:v>
                </c:pt>
                <c:pt idx="475" formatCode="\О\с\н\о\в\н\о\й">
                  <c:v>3.29</c:v>
                </c:pt>
                <c:pt idx="476" formatCode="\О\с\н\о\в\н\о\й">
                  <c:v>3.3439999999999999</c:v>
                </c:pt>
                <c:pt idx="477" formatCode="\О\с\н\о\в\н\о\й">
                  <c:v>3.282</c:v>
                </c:pt>
                <c:pt idx="478" formatCode="\О\с\н\о\в\н\о\й">
                  <c:v>3.363</c:v>
                </c:pt>
                <c:pt idx="479" formatCode="\О\с\н\о\в\н\о\й">
                  <c:v>3.3029999999999999</c:v>
                </c:pt>
                <c:pt idx="480" formatCode="\О\с\н\о\в\н\о\й">
                  <c:v>3.28</c:v>
                </c:pt>
                <c:pt idx="481" formatCode="\О\с\н\о\в\н\о\й">
                  <c:v>3.3370000000000002</c:v>
                </c:pt>
                <c:pt idx="482" formatCode="\О\с\н\о\в\н\о\й">
                  <c:v>3.395</c:v>
                </c:pt>
                <c:pt idx="483" formatCode="\О\с\н\о\в\н\о\й">
                  <c:v>3.2909999999999999</c:v>
                </c:pt>
                <c:pt idx="484" formatCode="\О\с\н\о\в\н\о\й">
                  <c:v>3.319</c:v>
                </c:pt>
                <c:pt idx="485" formatCode="\О\с\н\о\в\н\о\й">
                  <c:v>3.2440000000000002</c:v>
                </c:pt>
                <c:pt idx="486" formatCode="\О\с\н\о\в\н\о\й">
                  <c:v>3.298</c:v>
                </c:pt>
                <c:pt idx="487" formatCode="\О\с\н\о\в\н\о\й">
                  <c:v>3.2890000000000001</c:v>
                </c:pt>
                <c:pt idx="488" formatCode="\О\с\н\о\в\н\о\й">
                  <c:v>3.2519999999999998</c:v>
                </c:pt>
                <c:pt idx="489" formatCode="\О\с\н\о\в\н\о\й">
                  <c:v>3.1440000000000001</c:v>
                </c:pt>
                <c:pt idx="490" formatCode="\О\с\н\о\в\н\о\й">
                  <c:v>2.9849999999999999</c:v>
                </c:pt>
                <c:pt idx="491" formatCode="\О\с\н\о\в\н\о\й">
                  <c:v>2.9750000000000001</c:v>
                </c:pt>
                <c:pt idx="492" formatCode="\О\с\н\о\в\н\о\й">
                  <c:v>3.05</c:v>
                </c:pt>
                <c:pt idx="493" formatCode="\О\с\н\о\в\н\о\й">
                  <c:v>3.008</c:v>
                </c:pt>
                <c:pt idx="494" formatCode="\О\с\н\о\в\н\о\й">
                  <c:v>3.0350000000000001</c:v>
                </c:pt>
                <c:pt idx="495" formatCode="\О\с\н\о\в\н\о\й">
                  <c:v>3.1040000000000001</c:v>
                </c:pt>
                <c:pt idx="496" formatCode="\О\с\н\о\в\н\о\й">
                  <c:v>3.0550000000000002</c:v>
                </c:pt>
                <c:pt idx="497" formatCode="\О\с\н\о\в\н\о\й">
                  <c:v>2.9860000000000002</c:v>
                </c:pt>
                <c:pt idx="498" formatCode="\О\с\н\о\в\н\о\й">
                  <c:v>2.9380000000000002</c:v>
                </c:pt>
                <c:pt idx="499" formatCode="\О\с\н\о\в\н\о\й">
                  <c:v>2.8809999999999998</c:v>
                </c:pt>
                <c:pt idx="500" formatCode="\О\с\н\о\в\н\о\й">
                  <c:v>2.903</c:v>
                </c:pt>
                <c:pt idx="501" formatCode="\О\с\н\о\в\н\о\й">
                  <c:v>2.9249999999999998</c:v>
                </c:pt>
                <c:pt idx="502" formatCode="\О\с\н\о\в\н\о\й">
                  <c:v>2.8540000000000001</c:v>
                </c:pt>
                <c:pt idx="503" formatCode="\О\с\н\о\в\н\о\й">
                  <c:v>2.9350000000000001</c:v>
                </c:pt>
                <c:pt idx="504" formatCode="\О\с\н\о\в\н\о\й">
                  <c:v>2.9489999999999998</c:v>
                </c:pt>
                <c:pt idx="505" formatCode="\О\с\н\о\в\н\о\й">
                  <c:v>2.8919999999999999</c:v>
                </c:pt>
                <c:pt idx="506" formatCode="\О\с\н\о\в\н\о\й">
                  <c:v>2.726</c:v>
                </c:pt>
                <c:pt idx="507" formatCode="\О\с\н\о\в\н\о\й">
                  <c:v>2.6120000000000001</c:v>
                </c:pt>
                <c:pt idx="508" formatCode="\О\с\н\о\в\н\о\й">
                  <c:v>2.5750000000000002</c:v>
                </c:pt>
                <c:pt idx="509" formatCode="\О\с\н\о\в\н\о\й">
                  <c:v>2.5369999999999999</c:v>
                </c:pt>
                <c:pt idx="510" formatCode="0.000">
                  <c:v>2.5565482233502537</c:v>
                </c:pt>
                <c:pt idx="511" formatCode="0.000">
                  <c:v>2.4408121827411167</c:v>
                </c:pt>
                <c:pt idx="512" formatCode="0.000">
                  <c:v>2.3886598984771572</c:v>
                </c:pt>
                <c:pt idx="513" formatCode="0.000">
                  <c:v>2.4146395939086296</c:v>
                </c:pt>
                <c:pt idx="514" formatCode="0.000">
                  <c:v>2.3070152284263958</c:v>
                </c:pt>
                <c:pt idx="515" formatCode="0.000">
                  <c:v>2.2319086294416244</c:v>
                </c:pt>
                <c:pt idx="516" formatCode="0.000">
                  <c:v>2.1031472081218272</c:v>
                </c:pt>
                <c:pt idx="517" formatCode="0.000">
                  <c:v>2.1634517766497461</c:v>
                </c:pt>
                <c:pt idx="518" formatCode="0.000">
                  <c:v>2.233502538071066</c:v>
                </c:pt>
                <c:pt idx="519" formatCode="0.000">
                  <c:v>2.2506598984771573</c:v>
                </c:pt>
                <c:pt idx="520" formatCode="0.000">
                  <c:v>2.2001015228426395</c:v>
                </c:pt>
                <c:pt idx="521" formatCode="0.000">
                  <c:v>2.1191878172588834</c:v>
                </c:pt>
                <c:pt idx="522" formatCode="\О\с\н\о\в\н\о\й">
                  <c:v>2.1459999999999999</c:v>
                </c:pt>
                <c:pt idx="523" formatCode="\О\с\н\о\в\н\о\й">
                  <c:v>2.2879999999999998</c:v>
                </c:pt>
                <c:pt idx="524" formatCode="\О\с\н\о\в\н\о\й">
                  <c:v>2.3679999999999999</c:v>
                </c:pt>
                <c:pt idx="525" formatCode="\О\с\н\о\в\н\о\й">
                  <c:v>2.2200000000000002</c:v>
                </c:pt>
                <c:pt idx="526" formatCode="\О\с\н\о\в\н\о\й">
                  <c:v>2.3180000000000001</c:v>
                </c:pt>
                <c:pt idx="527" formatCode="\О\с\н\о\в\н\о\й">
                  <c:v>2.266</c:v>
                </c:pt>
                <c:pt idx="528" formatCode="\О\с\н\о\в\н\о\й">
                  <c:v>2.391</c:v>
                </c:pt>
                <c:pt idx="529" formatCode="\О\с\н\о\в\н\о\й">
                  <c:v>2.2930000000000001</c:v>
                </c:pt>
                <c:pt idx="530" formatCode="\О\с\н\о\в\н\о\й">
                  <c:v>2.2879999999999998</c:v>
                </c:pt>
                <c:pt idx="531" formatCode="\О\с\н\о\в\н\о\й">
                  <c:v>2.2610000000000001</c:v>
                </c:pt>
                <c:pt idx="532" formatCode="\О\с\н\о\в\н\о\й">
                  <c:v>2.2730000000000001</c:v>
                </c:pt>
                <c:pt idx="533" formatCode="\О\с\н\о\в\н\о\й">
                  <c:v>2.3519999999999999</c:v>
                </c:pt>
                <c:pt idx="534" formatCode="\О\с\н\о\в\н\о\й">
                  <c:v>2.2629999999999999</c:v>
                </c:pt>
                <c:pt idx="535" formatCode="\О\с\н\о\в\н\о\й">
                  <c:v>2.3540000000000001</c:v>
                </c:pt>
                <c:pt idx="536" formatCode="\О\с\н\о\в\н\о\й">
                  <c:v>2.3730000000000002</c:v>
                </c:pt>
                <c:pt idx="537" formatCode="\О\с\н\о\в\н\о\й">
                  <c:v>2.3479999999999999</c:v>
                </c:pt>
                <c:pt idx="538" formatCode="\О\с\н\о\в\н\о\й">
                  <c:v>2.3849999999999998</c:v>
                </c:pt>
                <c:pt idx="539" formatCode="\О\с\н\о\в\н\о\й">
                  <c:v>2.4060000000000001</c:v>
                </c:pt>
                <c:pt idx="540" formatCode="\О\с\н\о\в\н\о\й">
                  <c:v>2.4039999999999999</c:v>
                </c:pt>
                <c:pt idx="541" formatCode="\О\с\н\о\в\н\о\й">
                  <c:v>2.2829999999999999</c:v>
                </c:pt>
                <c:pt idx="542" formatCode="\О\с\н\о\в\н\о\й">
                  <c:v>2.319</c:v>
                </c:pt>
                <c:pt idx="543" formatCode="\О\с\н\о\в\н\о\й">
                  <c:v>2.4020000000000001</c:v>
                </c:pt>
                <c:pt idx="544" formatCode="\О\с\н\о\в\н\о\й">
                  <c:v>2.298</c:v>
                </c:pt>
                <c:pt idx="545" formatCode="\О\с\н\о\в\н\о\й">
                  <c:v>2.3570000000000002</c:v>
                </c:pt>
                <c:pt idx="546" formatCode="\О\с\н\о\в\н\о\й">
                  <c:v>2.387</c:v>
                </c:pt>
                <c:pt idx="547" formatCode="\О\с\н\о\в\н\о\й">
                  <c:v>2.3959999999999999</c:v>
                </c:pt>
                <c:pt idx="548" formatCode="\О\с\н\о\в\н\о\й">
                  <c:v>2.3849999999999998</c:v>
                </c:pt>
                <c:pt idx="549" formatCode="\О\с\н\о\в\н\о\й">
                  <c:v>2.2949999999999999</c:v>
                </c:pt>
                <c:pt idx="550" formatCode="\О\с\н\о\в\н\о\й">
                  <c:v>2.383</c:v>
                </c:pt>
                <c:pt idx="551" formatCode="\О\с\н\о\в\н\о\й">
                  <c:v>2.258</c:v>
                </c:pt>
                <c:pt idx="552" formatCode="\О\с\н\о\в\н\о\й">
                  <c:v>2.355</c:v>
                </c:pt>
                <c:pt idx="553" formatCode="\О\с\н\о\в\н\о\й">
                  <c:v>2.39</c:v>
                </c:pt>
                <c:pt idx="554" formatCode="\О\с\н\о\в\н\о\й">
                  <c:v>2.407</c:v>
                </c:pt>
                <c:pt idx="555" formatCode="\О\с\н\о\в\н\о\й">
                  <c:v>2.3889999999999998</c:v>
                </c:pt>
                <c:pt idx="556" formatCode="\О\с\н\о\в\н\о\й">
                  <c:v>2.1819999999999999</c:v>
                </c:pt>
                <c:pt idx="557" formatCode="\О\с\н\о\в\н\о\й">
                  <c:v>2.2989999999999999</c:v>
                </c:pt>
                <c:pt idx="558" formatCode="\О\с\н\о\в\н\о\й">
                  <c:v>2.3340000000000001</c:v>
                </c:pt>
                <c:pt idx="559" formatCode="\О\с\н\о\в\н\о\й">
                  <c:v>2.4289999999999998</c:v>
                </c:pt>
                <c:pt idx="560" formatCode="\О\с\н\о\в\н\о\й">
                  <c:v>2.5609999999999999</c:v>
                </c:pt>
                <c:pt idx="561" formatCode="\О\с\н\о\в\н\о\й">
                  <c:v>2.6059999999999999</c:v>
                </c:pt>
                <c:pt idx="562" formatCode="\О\с\н\о\в\н\о\й">
                  <c:v>2.6669999999999998</c:v>
                </c:pt>
                <c:pt idx="563" formatCode="\О\с\н\о\в\н\о\й">
                  <c:v>2.6840000000000002</c:v>
                </c:pt>
                <c:pt idx="570" formatCode="\О\с\н\о\в\н\о\й">
                  <c:v>2.3279999999999998</c:v>
                </c:pt>
                <c:pt idx="571" formatCode="\О\с\н\о\в\н\о\й">
                  <c:v>2.65</c:v>
                </c:pt>
                <c:pt idx="572" formatCode="\О\с\н\о\в\н\о\й">
                  <c:v>2.6680000000000001</c:v>
                </c:pt>
                <c:pt idx="573" formatCode="\О\с\н\о\в\н\о\й">
                  <c:v>2.7530000000000001</c:v>
                </c:pt>
                <c:pt idx="574" formatCode="\О\с\н\о\в\н\о\й">
                  <c:v>2.6459999999999999</c:v>
                </c:pt>
                <c:pt idx="575" formatCode="\О\с\н\о\в\н\о\й">
                  <c:v>2.742</c:v>
                </c:pt>
                <c:pt idx="576" formatCode="\О\с\н\о\в\н\о\й">
                  <c:v>2.7639999999999998</c:v>
                </c:pt>
                <c:pt idx="577" formatCode="\О\с\н\о\в\н\о\й">
                  <c:v>2.754</c:v>
                </c:pt>
                <c:pt idx="578" formatCode="\О\с\н\о\в\н\о\й">
                  <c:v>2.6840000000000002</c:v>
                </c:pt>
                <c:pt idx="579" formatCode="\О\с\н\о\в\н\о\й">
                  <c:v>2.78</c:v>
                </c:pt>
                <c:pt idx="580" formatCode="\О\с\н\о\в\н\о\й">
                  <c:v>2.85</c:v>
                </c:pt>
                <c:pt idx="581" formatCode="\О\с\н\о\в\н\о\й">
                  <c:v>2.7629999999999999</c:v>
                </c:pt>
                <c:pt idx="582" formatCode="\О\с\н\о\в\н\о\й">
                  <c:v>2.8460000000000001</c:v>
                </c:pt>
                <c:pt idx="583" formatCode="\О\с\н\о\в\н\о\й">
                  <c:v>2.8730000000000002</c:v>
                </c:pt>
                <c:pt idx="584" formatCode="\О\с\н\о\в\н\о\й">
                  <c:v>2.9969999999999999</c:v>
                </c:pt>
                <c:pt idx="585" formatCode="\О\с\н\о\в\н\о\й">
                  <c:v>3.0190000000000001</c:v>
                </c:pt>
                <c:pt idx="586" formatCode="\О\с\н\о\в\н\о\й">
                  <c:v>3.02</c:v>
                </c:pt>
                <c:pt idx="587" formatCode="\О\с\н\о\в\н\о\й">
                  <c:v>3.0259999999999998</c:v>
                </c:pt>
                <c:pt idx="588" formatCode="\О\с\н\о\в\н\о\й">
                  <c:v>3.0760000000000001</c:v>
                </c:pt>
                <c:pt idx="589" formatCode="\О\с\н\о\в\н\о\й">
                  <c:v>3.1150000000000002</c:v>
                </c:pt>
                <c:pt idx="590" formatCode="\О\с\н\о\в\н\о\й">
                  <c:v>3.1659999999999999</c:v>
                </c:pt>
                <c:pt idx="591" formatCode="\О\с\н\о\в\н\о\й">
                  <c:v>3.0529999999999999</c:v>
                </c:pt>
                <c:pt idx="592" formatCode="\О\с\н\о\в\н\о\й">
                  <c:v>3.1680000000000001</c:v>
                </c:pt>
                <c:pt idx="593" formatCode="\О\с\н\о\в\н\о\й">
                  <c:v>3.0329999999999999</c:v>
                </c:pt>
                <c:pt idx="594" formatCode="\О\с\н\о\в\н\о\й">
                  <c:v>3.206</c:v>
                </c:pt>
                <c:pt idx="595" formatCode="\О\с\н\о\в\н\о\й">
                  <c:v>3.1659999999999999</c:v>
                </c:pt>
                <c:pt idx="596" formatCode="\О\с\н\о\в\н\о\й">
                  <c:v>3.1739999999999999</c:v>
                </c:pt>
                <c:pt idx="597" formatCode="\О\с\н\о\в\н\о\й">
                  <c:v>3.157</c:v>
                </c:pt>
                <c:pt idx="598" formatCode="\О\с\н\о\в\н\о\й">
                  <c:v>3.29</c:v>
                </c:pt>
                <c:pt idx="599" formatCode="\О\с\н\о\в\н\о\й">
                  <c:v>3.2519999999999998</c:v>
                </c:pt>
                <c:pt idx="600" formatCode="\О\с\н\о\в\н\о\й">
                  <c:v>3.343</c:v>
                </c:pt>
                <c:pt idx="601" formatCode="\О\с\н\о\в\н\о\й">
                  <c:v>3.2959999999999998</c:v>
                </c:pt>
                <c:pt idx="602" formatCode="\О\с\н\о\в\н\о\й">
                  <c:v>3.32</c:v>
                </c:pt>
                <c:pt idx="603" formatCode="\О\с\н\о\в\н\о\й">
                  <c:v>3.3410000000000002</c:v>
                </c:pt>
                <c:pt idx="604" formatCode="\О\с\н\о\в\н\о\й">
                  <c:v>3.2829999999999999</c:v>
                </c:pt>
                <c:pt idx="605" formatCode="\О\с\н\о\в\н\о\й">
                  <c:v>3.3130000000000002</c:v>
                </c:pt>
                <c:pt idx="606" formatCode="\О\с\н\о\в\н\о\й">
                  <c:v>3.2320000000000002</c:v>
                </c:pt>
                <c:pt idx="607" formatCode="\О\с\н\о\в\н\о\й">
                  <c:v>3.2360000000000002</c:v>
                </c:pt>
                <c:pt idx="608" formatCode="\О\с\н\о\в\н\о\й">
                  <c:v>3.2559999999999998</c:v>
                </c:pt>
                <c:pt idx="609" formatCode="\О\с\н\о\в\н\о\й">
                  <c:v>3.2559999999999998</c:v>
                </c:pt>
                <c:pt idx="610" formatCode="\О\с\н\о\в\н\о\й">
                  <c:v>3.278</c:v>
                </c:pt>
                <c:pt idx="611" formatCode="0.000">
                  <c:v>3.22</c:v>
                </c:pt>
                <c:pt idx="612" formatCode="\О\с\н\о\в\н\о\й">
                  <c:v>3.3180000000000001</c:v>
                </c:pt>
                <c:pt idx="613" formatCode="0.000">
                  <c:v>3.34</c:v>
                </c:pt>
                <c:pt idx="614" formatCode="\О\с\н\о\в\н\о\й">
                  <c:v>3.4220000000000002</c:v>
                </c:pt>
                <c:pt idx="615" formatCode="0.000">
                  <c:v>3.4630000000000001</c:v>
                </c:pt>
                <c:pt idx="616" formatCode="0.000">
                  <c:v>3.4470000000000001</c:v>
                </c:pt>
                <c:pt idx="617" formatCode="0.000">
                  <c:v>3.45</c:v>
                </c:pt>
                <c:pt idx="618" formatCode="\О\с\н\о\в\н\о\й">
                  <c:v>3.4929999999999999</c:v>
                </c:pt>
                <c:pt idx="619" formatCode="\О\с\н\о\в\н\о\й">
                  <c:v>3.4289999999999998</c:v>
                </c:pt>
                <c:pt idx="620" formatCode="\О\с\н\о\в\н\о\й">
                  <c:v>3.569</c:v>
                </c:pt>
                <c:pt idx="621" formatCode="\О\с\н\о\в\н\о\й">
                  <c:v>3.6240000000000001</c:v>
                </c:pt>
                <c:pt idx="622" formatCode="\О\с\н\о\в\н\о\й">
                  <c:v>3.6339999999999999</c:v>
                </c:pt>
                <c:pt idx="623" formatCode="\О\с\н\о\в\н\о\й">
                  <c:v>3.6669999999999998</c:v>
                </c:pt>
                <c:pt idx="624" formatCode="\О\с\н\о\в\н\о\й">
                  <c:v>3.6960000000000002</c:v>
                </c:pt>
                <c:pt idx="625" formatCode="\О\с\н\о\в\н\о\й">
                  <c:v>3.5880000000000001</c:v>
                </c:pt>
                <c:pt idx="626" formatCode="\О\с\н\о\в\н\о\й">
                  <c:v>3.673</c:v>
                </c:pt>
                <c:pt idx="627" formatCode="\О\с\н\о\в\н\о\й">
                  <c:v>3.6339999999999999</c:v>
                </c:pt>
                <c:pt idx="628" formatCode="\О\с\н\о\в\н\о\й">
                  <c:v>3.633</c:v>
                </c:pt>
                <c:pt idx="629" formatCode="\О\с\н\о\в\н\о\й">
                  <c:v>3.702</c:v>
                </c:pt>
                <c:pt idx="630" formatCode="\О\с\н\о\в\н\о\й">
                  <c:v>3.5219999999999998</c:v>
                </c:pt>
                <c:pt idx="631" formatCode="0.000">
                  <c:v>3.47</c:v>
                </c:pt>
                <c:pt idx="632" formatCode="0.000">
                  <c:v>3.3570000000000002</c:v>
                </c:pt>
                <c:pt idx="633" formatCode="0.000">
                  <c:v>3.26</c:v>
                </c:pt>
                <c:pt idx="634" formatCode="0.000">
                  <c:v>3.3319999999999999</c:v>
                </c:pt>
                <c:pt idx="635" formatCode="0.000">
                  <c:v>3.2250000000000001</c:v>
                </c:pt>
                <c:pt idx="636" formatCode="0.000">
                  <c:v>3.2589999999999999</c:v>
                </c:pt>
                <c:pt idx="637" formatCode="0.000">
                  <c:v>3.18</c:v>
                </c:pt>
                <c:pt idx="638" formatCode="0.000">
                  <c:v>3.2280000000000002</c:v>
                </c:pt>
                <c:pt idx="639" formatCode="0.000">
                  <c:v>3.214</c:v>
                </c:pt>
                <c:pt idx="640" formatCode="0.000">
                  <c:v>3.2229999999999999</c:v>
                </c:pt>
                <c:pt idx="641" formatCode="0.000">
                  <c:v>3.2120000000000002</c:v>
                </c:pt>
                <c:pt idx="642" formatCode="\О\с\н\о\в\н\о\й">
                  <c:v>3.2280000000000002</c:v>
                </c:pt>
                <c:pt idx="643" formatCode="\О\с\н\о\в\н\о\й">
                  <c:v>3.278</c:v>
                </c:pt>
                <c:pt idx="644" formatCode="\О\с\н\о\в\н\о\й">
                  <c:v>3.137</c:v>
                </c:pt>
                <c:pt idx="645" formatCode="\О\с\н\о\в\н\о\й">
                  <c:v>3.048</c:v>
                </c:pt>
                <c:pt idx="646" formatCode="\О\с\н\о\в\н\о\й">
                  <c:v>3.0510000000000002</c:v>
                </c:pt>
                <c:pt idx="647" formatCode="0.000">
                  <c:v>2.96</c:v>
                </c:pt>
                <c:pt idx="648" formatCode="\О\с\н\о\в\н\о\й">
                  <c:v>2.9550000000000001</c:v>
                </c:pt>
                <c:pt idx="649" formatCode="\О\с\н\о\в\н\о\й">
                  <c:v>2.9820000000000002</c:v>
                </c:pt>
                <c:pt idx="650" formatCode="\О\с\н\о\в\н\о\й">
                  <c:v>2.9609999999999999</c:v>
                </c:pt>
                <c:pt idx="651" formatCode="\О\с\н\о\в\н\о\й">
                  <c:v>2.964</c:v>
                </c:pt>
                <c:pt idx="652" formatCode="\О\с\н\о\в\н\о\й">
                  <c:v>2.992</c:v>
                </c:pt>
                <c:pt idx="653" formatCode="\О\с\н\о\в\н\о\й">
                  <c:v>3.1040000000000001</c:v>
                </c:pt>
                <c:pt idx="654" formatCode="\О\с\н\о\в\н\о\й">
                  <c:v>2.8809999999999998</c:v>
                </c:pt>
                <c:pt idx="655" formatCode="\О\с\н\о\в\н\о\й">
                  <c:v>2.8279999999999998</c:v>
                </c:pt>
                <c:pt idx="656" formatCode="0.000">
                  <c:v>2.6680000000000001</c:v>
                </c:pt>
                <c:pt idx="657" formatCode="0.000">
                  <c:v>2.7919999999999998</c:v>
                </c:pt>
                <c:pt idx="658" formatCode="0.000">
                  <c:v>2.8239999999999998</c:v>
                </c:pt>
                <c:pt idx="659" formatCode="0.000">
                  <c:v>2.7370000000000001</c:v>
                </c:pt>
                <c:pt idx="660" formatCode="0.000">
                  <c:v>2.6190000000000002</c:v>
                </c:pt>
                <c:pt idx="661" formatCode="0.000">
                  <c:v>2.5779999999999998</c:v>
                </c:pt>
                <c:pt idx="662" formatCode="0.000">
                  <c:v>2.66</c:v>
                </c:pt>
                <c:pt idx="663" formatCode="\О\с\н\о\в\н\о\й">
                  <c:v>2.6080000000000001</c:v>
                </c:pt>
                <c:pt idx="664" formatCode="\О\с\н\о\в\н\о\й">
                  <c:v>2.669</c:v>
                </c:pt>
                <c:pt idx="665" formatCode="\О\с\н\о\в\н\о\й">
                  <c:v>2.6890000000000001</c:v>
                </c:pt>
                <c:pt idx="666" formatCode="\О\с\н\о\в\н\о\й">
                  <c:v>2.641</c:v>
                </c:pt>
                <c:pt idx="667" formatCode="\О\с\н\о\в\н\о\й">
                  <c:v>2.657</c:v>
                </c:pt>
                <c:pt idx="668" formatCode="\О\с\н\о\в\н\о\й">
                  <c:v>2.589</c:v>
                </c:pt>
                <c:pt idx="669" formatCode="\О\с\н\о\в\н\о\й">
                  <c:v>2.577</c:v>
                </c:pt>
                <c:pt idx="670" formatCode="\О\с\н\о\в\н\о\й">
                  <c:v>2.4969999999999999</c:v>
                </c:pt>
                <c:pt idx="671" formatCode="\О\с\н\о\в\н\о\й">
                  <c:v>2.4790000000000001</c:v>
                </c:pt>
                <c:pt idx="672" formatCode="0.000">
                  <c:v>2.5099999999999998</c:v>
                </c:pt>
                <c:pt idx="673" formatCode="0.000">
                  <c:v>2.367</c:v>
                </c:pt>
                <c:pt idx="674" formatCode="0.000">
                  <c:v>2.5150000000000001</c:v>
                </c:pt>
                <c:pt idx="675" formatCode="0.000">
                  <c:v>2.4929999999999999</c:v>
                </c:pt>
                <c:pt idx="676" formatCode="0.000">
                  <c:v>2.4900000000000002</c:v>
                </c:pt>
                <c:pt idx="677" formatCode="0.000">
                  <c:v>2.472</c:v>
                </c:pt>
                <c:pt idx="678" formatCode="\О\с\н\о\в\н\о\й">
                  <c:v>2.5030000000000001</c:v>
                </c:pt>
                <c:pt idx="679" formatCode="\О\с\н\о\в\н\о\й">
                  <c:v>2.4609999999999999</c:v>
                </c:pt>
                <c:pt idx="680" formatCode="\О\с\н\о\в\н\о\й">
                  <c:v>2.4649999999999999</c:v>
                </c:pt>
                <c:pt idx="681" formatCode="0.000">
                  <c:v>2.46</c:v>
                </c:pt>
                <c:pt idx="682" formatCode="\О\с\н\о\в\н\о\й">
                  <c:v>2.5089999999999999</c:v>
                </c:pt>
                <c:pt idx="683" formatCode="\О\с\н\о\в\н\о\й">
                  <c:v>2.5030000000000001</c:v>
                </c:pt>
                <c:pt idx="684" formatCode="\О\с\н\о\в\н\о\й">
                  <c:v>2.532</c:v>
                </c:pt>
                <c:pt idx="685" formatCode="0.000">
                  <c:v>2.5099999999999998</c:v>
                </c:pt>
                <c:pt idx="686" formatCode="\О\с\н\о\в\н\о\й">
                  <c:v>2.5470000000000002</c:v>
                </c:pt>
                <c:pt idx="687" formatCode="0.000">
                  <c:v>2.58</c:v>
                </c:pt>
                <c:pt idx="688" formatCode="\О\с\н\о\в\н\о\й">
                  <c:v>2.6139999999999999</c:v>
                </c:pt>
                <c:pt idx="689" formatCode="\О\с\н\о\в\н\о\й">
                  <c:v>2.4660000000000002</c:v>
                </c:pt>
                <c:pt idx="690" formatCode="0.000">
                  <c:v>2.56</c:v>
                </c:pt>
                <c:pt idx="691" formatCode="\О\с\н\о\в\н\о\й">
                  <c:v>2.5009999999999999</c:v>
                </c:pt>
                <c:pt idx="692" formatCode="\О\с\н\о\в\н\о\й">
                  <c:v>2.4740000000000002</c:v>
                </c:pt>
                <c:pt idx="693" formatCode="\О\с\н\о\в\н\о\й">
                  <c:v>2.4159999999999999</c:v>
                </c:pt>
                <c:pt idx="694" formatCode="\О\с\н\о\в\н\о\й">
                  <c:v>2.5350000000000001</c:v>
                </c:pt>
                <c:pt idx="695" formatCode="0.000">
                  <c:v>2.57</c:v>
                </c:pt>
                <c:pt idx="696" formatCode="\О\с\н\о\в\н\о\й">
                  <c:v>2.6190000000000002</c:v>
                </c:pt>
                <c:pt idx="697" formatCode="\О\с\н\о\в\н\о\й">
                  <c:v>2.6890000000000001</c:v>
                </c:pt>
                <c:pt idx="698" formatCode="\О\с\н\о\в\н\о\й">
                  <c:v>2.6749999999999998</c:v>
                </c:pt>
                <c:pt idx="699" formatCode="\О\с\н\о\в\н\о\й">
                  <c:v>2.734</c:v>
                </c:pt>
                <c:pt idx="700" formatCode="\О\с\н\о\в\н\о\й">
                  <c:v>2.8050000000000002</c:v>
                </c:pt>
                <c:pt idx="701" formatCode="\О\с\н\о\в\н\о\й">
                  <c:v>2.7970000000000002</c:v>
                </c:pt>
                <c:pt idx="702" formatCode="\О\с\н\о\в\н\о\й">
                  <c:v>2.891</c:v>
                </c:pt>
                <c:pt idx="703" formatCode="\О\с\н\о\в\н\о\й">
                  <c:v>3.0129999999999999</c:v>
                </c:pt>
                <c:pt idx="704" formatCode="\О\с\н\о\в\н\о\й">
                  <c:v>3.0070000000000001</c:v>
                </c:pt>
                <c:pt idx="705" formatCode="\О\с\н\о\в\н\о\й">
                  <c:v>3.0070000000000001</c:v>
                </c:pt>
                <c:pt idx="706" formatCode="\О\с\н\о\в\н\о\й">
                  <c:v>3.0219999999999998</c:v>
                </c:pt>
                <c:pt idx="707" formatCode="\О\с\н\о\в\н\о\й">
                  <c:v>3.1240000000000001</c:v>
                </c:pt>
                <c:pt idx="708" formatCode="\О\с\н\о\в\н\о\й">
                  <c:v>3.089</c:v>
                </c:pt>
                <c:pt idx="709" formatCode="\О\с\н\о\в\н\о\й">
                  <c:v>3.0990000000000002</c:v>
                </c:pt>
                <c:pt idx="710" formatCode="\О\с\н\о\в\н\о\й">
                  <c:v>3.1619999999999999</c:v>
                </c:pt>
                <c:pt idx="711" formatCode="\О\с\н\о\в\н\о\й">
                  <c:v>3.2040000000000002</c:v>
                </c:pt>
                <c:pt idx="712" formatCode="\О\с\н\о\в\н\о\й">
                  <c:v>3.2850000000000001</c:v>
                </c:pt>
                <c:pt idx="713" formatCode="\О\с\н\о\в\н\о\й">
                  <c:v>3.319</c:v>
                </c:pt>
                <c:pt idx="714" formatCode="\О\с\н\о\в\н\о\й">
                  <c:v>3.3250000000000002</c:v>
                </c:pt>
                <c:pt idx="715" formatCode="\О\с\н\о\в\н\о\й">
                  <c:v>3.379</c:v>
                </c:pt>
                <c:pt idx="716" formatCode="\О\с\н\о\в\н\о\й">
                  <c:v>3.3980000000000001</c:v>
                </c:pt>
                <c:pt idx="717" formatCode="\О\с\н\о\в\н\о\й">
                  <c:v>3.367</c:v>
                </c:pt>
                <c:pt idx="718" formatCode="\О\с\н\о\в\н\о\й">
                  <c:v>3.5219999999999998</c:v>
                </c:pt>
                <c:pt idx="719" formatCode="\О\с\н\о\в\н\о\й">
                  <c:v>3.6179999999999999</c:v>
                </c:pt>
                <c:pt idx="720" formatCode="\О\с\н\о\в\н\о\й">
                  <c:v>3.722</c:v>
                </c:pt>
                <c:pt idx="721" formatCode="\О\с\н\о\в\н\о\й">
                  <c:v>3.5059999999999998</c:v>
                </c:pt>
                <c:pt idx="722" formatCode="\О\с\н\о\в\н\о\й">
                  <c:v>3.355</c:v>
                </c:pt>
                <c:pt idx="723" formatCode="\О\с\н\о\в\н\о\й">
                  <c:v>3.3519999999999999</c:v>
                </c:pt>
                <c:pt idx="724" formatCode="\О\с\н\о\в\н\о\й">
                  <c:v>3.4910000000000001</c:v>
                </c:pt>
                <c:pt idx="725" formatCode="\О\с\н\о\в\н\о\й">
                  <c:v>3.4809999999999999</c:v>
                </c:pt>
                <c:pt idx="726" formatCode="0.000">
                  <c:v>3.52</c:v>
                </c:pt>
                <c:pt idx="727" formatCode="\О\с\н\о\в\н\о\й">
                  <c:v>3.5169999999999999</c:v>
                </c:pt>
                <c:pt idx="728" formatCode="\О\с\н\о\в\н\о\й">
                  <c:v>3.5150000000000001</c:v>
                </c:pt>
                <c:pt idx="729" formatCode="\О\с\н\о\в\н\о\й">
                  <c:v>3.5209999999999999</c:v>
                </c:pt>
                <c:pt idx="730" formatCode="\О\с\н\о\в\н\о\й">
                  <c:v>3.5270000000000001</c:v>
                </c:pt>
                <c:pt idx="731" formatCode="\О\с\н\о\в\н\о\й">
                  <c:v>3.6360000000000001</c:v>
                </c:pt>
                <c:pt idx="732" formatCode="\О\с\н\о\в\н\о\й">
                  <c:v>3.6829999999999998</c:v>
                </c:pt>
                <c:pt idx="733" formatCode="\О\с\н\о\в\н\о\й">
                  <c:v>3.5670000000000002</c:v>
                </c:pt>
                <c:pt idx="734" formatCode="\О\с\н\о\в\н\о\й">
                  <c:v>3.5960000000000001</c:v>
                </c:pt>
                <c:pt idx="735" formatCode="\О\с\н\о\в\н\о\й">
                  <c:v>3.6179999999999999</c:v>
                </c:pt>
                <c:pt idx="736" formatCode="\О\с\н\о\в\н\о\й">
                  <c:v>3.6520000000000001</c:v>
                </c:pt>
                <c:pt idx="737" formatCode="0.000">
                  <c:v>3.61</c:v>
                </c:pt>
                <c:pt idx="738" formatCode="\О\с\н\о\в\н\о\й">
                  <c:v>3.6360000000000001</c:v>
                </c:pt>
                <c:pt idx="739" formatCode="\О\с\н\о\в\н\о\й">
                  <c:v>3.6549999999999998</c:v>
                </c:pt>
                <c:pt idx="740" formatCode="\О\с\н\о\в\н\о\й">
                  <c:v>3.7320000000000002</c:v>
                </c:pt>
                <c:pt idx="741" formatCode="\О\с\н\о\в\н\о\й">
                  <c:v>3.6970000000000001</c:v>
                </c:pt>
                <c:pt idx="742" formatCode="\О\с\н\о\в\н\о\й">
                  <c:v>3.573</c:v>
                </c:pt>
                <c:pt idx="743" formatCode="\О\с\н\о\в\н\о\й">
                  <c:v>3.7160000000000002</c:v>
                </c:pt>
                <c:pt idx="744" formatCode="\О\с\н\о\в\н\о\й">
                  <c:v>3.6760000000000002</c:v>
                </c:pt>
                <c:pt idx="745" formatCode="0.000">
                  <c:v>3.63</c:v>
                </c:pt>
                <c:pt idx="746" formatCode="0.000">
                  <c:v>3.6930000000000001</c:v>
                </c:pt>
                <c:pt idx="747" formatCode="0.000">
                  <c:v>3.71</c:v>
                </c:pt>
                <c:pt idx="748" formatCode="\О\с\н\о\в\н\о\й">
                  <c:v>3.7050000000000001</c:v>
                </c:pt>
                <c:pt idx="749" formatCode="\О\с\н\о\в\н\о\й">
                  <c:v>3.7010000000000001</c:v>
                </c:pt>
                <c:pt idx="750" formatCode="\О\с\н\о\в\н\о\й">
                  <c:v>3.702</c:v>
                </c:pt>
                <c:pt idx="751" formatCode="0.000">
                  <c:v>3.7</c:v>
                </c:pt>
                <c:pt idx="752" formatCode="0.000">
                  <c:v>3.72</c:v>
                </c:pt>
                <c:pt idx="753" formatCode="0.000">
                  <c:v>3.6360000000000001</c:v>
                </c:pt>
                <c:pt idx="754" formatCode="0.000">
                  <c:v>3.66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471552"/>
        <c:axId val="125472128"/>
      </c:scatterChart>
      <c:valAx>
        <c:axId val="125471552"/>
        <c:scaling>
          <c:orientation val="minMax"/>
          <c:max val="2025"/>
          <c:min val="1955"/>
        </c:scaling>
        <c:delete val="0"/>
        <c:axPos val="b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sz="2000" dirty="0"/>
                  <a:t>Год</a:t>
                </a:r>
              </a:p>
            </c:rich>
          </c:tx>
          <c:layout>
            <c:manualLayout>
              <c:xMode val="edge"/>
              <c:yMode val="edge"/>
              <c:x val="0.51212526343971609"/>
              <c:y val="0.93452085156022169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25472128"/>
        <c:crosses val="autoZero"/>
        <c:crossBetween val="midCat"/>
        <c:majorUnit val="10"/>
        <c:minorUnit val="1"/>
      </c:valAx>
      <c:valAx>
        <c:axId val="125472128"/>
        <c:scaling>
          <c:orientation val="minMax"/>
          <c:max val="4"/>
          <c:min val="1.5"/>
        </c:scaling>
        <c:delete val="0"/>
        <c:axPos val="l"/>
        <c:title>
          <c:tx>
            <c:rich>
              <a:bodyPr/>
              <a:lstStyle/>
              <a:p>
                <a:pPr>
                  <a:defRPr sz="2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000" b="1" i="1" u="none" strike="noStrike" baseline="0">
                    <a:solidFill>
                      <a:srgbClr val="000000"/>
                    </a:solidFill>
                    <a:latin typeface="Arial Cyr"/>
                    <a:cs typeface="Arial Cyr"/>
                  </a:rPr>
                  <a:t>N</a:t>
                </a:r>
                <a:r>
                  <a:rPr lang="en-US" sz="2000" b="1" i="0" u="none" strike="noStrike" baseline="-25000">
                    <a:solidFill>
                      <a:srgbClr val="000000"/>
                    </a:solidFill>
                    <a:latin typeface="Arial Cyr"/>
                    <a:cs typeface="Arial Cyr"/>
                  </a:rPr>
                  <a:t>max</a:t>
                </a:r>
                <a:r>
                  <a:rPr lang="en-US" sz="2000" b="1" i="0" u="none" strike="noStrike" baseline="0">
                    <a:solidFill>
                      <a:srgbClr val="000000"/>
                    </a:solidFill>
                    <a:latin typeface="Arial Cyr"/>
                    <a:cs typeface="Arial Cyr"/>
                  </a:rPr>
                  <a:t>, </a:t>
                </a:r>
                <a:r>
                  <a:rPr lang="ru-RU" sz="2000" b="1" i="0" u="none" strike="noStrike" baseline="0">
                    <a:solidFill>
                      <a:srgbClr val="000000"/>
                    </a:solidFill>
                    <a:latin typeface="Arial Cyr"/>
                    <a:cs typeface="Arial Cyr"/>
                  </a:rPr>
                  <a:t>см</a:t>
                </a:r>
                <a:r>
                  <a:rPr lang="ru-RU" sz="2000" b="1" i="0" u="none" strike="noStrike" baseline="30000">
                    <a:solidFill>
                      <a:srgbClr val="000000"/>
                    </a:solidFill>
                    <a:latin typeface="Arial Cyr"/>
                    <a:cs typeface="Arial Cyr"/>
                  </a:rPr>
                  <a:t>-2</a:t>
                </a:r>
                <a:r>
                  <a:rPr lang="ru-RU" sz="2000" b="1" i="0" u="none" strike="noStrike" baseline="0">
                    <a:solidFill>
                      <a:srgbClr val="000000"/>
                    </a:solidFill>
                    <a:latin typeface="Arial Cyr"/>
                    <a:cs typeface="Arial Cyr"/>
                  </a:rPr>
                  <a:t> с</a:t>
                </a:r>
                <a:r>
                  <a:rPr lang="ru-RU" sz="2000" b="1" i="0" u="none" strike="noStrike" baseline="30000">
                    <a:solidFill>
                      <a:srgbClr val="000000"/>
                    </a:solidFill>
                    <a:latin typeface="Arial Cyr"/>
                    <a:cs typeface="Arial Cyr"/>
                  </a:rPr>
                  <a:t>-1</a:t>
                </a:r>
              </a:p>
            </c:rich>
          </c:tx>
          <c:layout>
            <c:manualLayout>
              <c:xMode val="edge"/>
              <c:yMode val="edge"/>
              <c:x val="9.6875450507657775E-3"/>
              <c:y val="0.29518606007582388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0"/>
        <c:majorTickMark val="out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25471552"/>
        <c:crosses val="autoZero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0.17707</cdr:x>
      <cdr:y>0.11191</cdr:y>
    </cdr:from>
    <cdr:to>
      <cdr:x>0.38699</cdr:x>
      <cdr:y>0.16038</cdr:y>
    </cdr:to>
    <cdr:sp macro="" textlink="">
      <cdr:nvSpPr>
        <cdr:cNvPr id="43010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063520" y="767483"/>
          <a:ext cx="2446247" cy="3323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7432" rIns="18288" bIns="27432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800" b="1" i="1" strike="noStrike" dirty="0" err="1">
              <a:solidFill>
                <a:srgbClr val="000000"/>
              </a:solidFill>
              <a:latin typeface="Arial Cyr"/>
            </a:rPr>
            <a:t>R</a:t>
          </a:r>
          <a:r>
            <a:rPr lang="en-US" sz="1800" b="1" i="0" strike="noStrike" baseline="-25000" dirty="0" err="1">
              <a:solidFill>
                <a:srgbClr val="000000"/>
              </a:solidFill>
              <a:latin typeface="Arial Cyr"/>
            </a:rPr>
            <a:t>c</a:t>
          </a:r>
          <a:r>
            <a:rPr lang="en-US" sz="1800" b="1" i="0" strike="noStrike" baseline="-25000" dirty="0">
              <a:solidFill>
                <a:srgbClr val="000000"/>
              </a:solidFill>
              <a:latin typeface="Arial Cyr"/>
            </a:rPr>
            <a:t> </a:t>
          </a:r>
          <a:r>
            <a:rPr lang="en-US" sz="1800" b="1" i="0" strike="noStrike" dirty="0">
              <a:solidFill>
                <a:srgbClr val="000000"/>
              </a:solidFill>
              <a:latin typeface="Arial Cyr"/>
            </a:rPr>
            <a:t>=</a:t>
          </a:r>
          <a:r>
            <a:rPr lang="en-US" sz="1800" b="1" i="0" strike="noStrike" dirty="0">
              <a:solidFill>
                <a:srgbClr val="0070C0"/>
              </a:solidFill>
              <a:latin typeface="Arial Cyr"/>
            </a:rPr>
            <a:t> </a:t>
          </a:r>
          <a:r>
            <a:rPr lang="en-US" sz="1800" b="1" i="0" strike="noStrike" dirty="0" smtClean="0">
              <a:solidFill>
                <a:srgbClr val="0070C0"/>
              </a:solidFill>
              <a:latin typeface="Arial Cyr"/>
            </a:rPr>
            <a:t>0.04</a:t>
          </a:r>
          <a:r>
            <a:rPr lang="ru-RU" sz="1800" b="1" i="0" strike="noStrike" dirty="0" smtClean="0">
              <a:solidFill>
                <a:srgbClr val="0070C0"/>
              </a:solidFill>
              <a:latin typeface="Arial Cyr"/>
            </a:rPr>
            <a:t>, </a:t>
          </a:r>
          <a:r>
            <a:rPr lang="ru-RU" sz="1800" b="1" i="0" strike="noStrike" dirty="0" smtClean="0">
              <a:solidFill>
                <a:srgbClr val="00B050"/>
              </a:solidFill>
              <a:latin typeface="Arial Cyr"/>
            </a:rPr>
            <a:t>0.6 </a:t>
          </a:r>
          <a:r>
            <a:rPr lang="ru-RU" sz="1800" b="1" i="0" strike="noStrike" dirty="0" smtClean="0">
              <a:solidFill>
                <a:srgbClr val="FF0000"/>
              </a:solidFill>
              <a:latin typeface="Arial Cyr"/>
            </a:rPr>
            <a:t>и 2.4 </a:t>
          </a:r>
          <a:r>
            <a:rPr lang="ru-RU" sz="1800" b="1" i="0" strike="noStrike" dirty="0" smtClean="0">
              <a:solidFill>
                <a:srgbClr val="000000"/>
              </a:solidFill>
              <a:latin typeface="Arial Cyr"/>
            </a:rPr>
            <a:t>ГВ</a:t>
          </a:r>
          <a:endParaRPr lang="ru-RU" sz="1800" b="1" i="0" strike="noStrike" dirty="0">
            <a:solidFill>
              <a:srgbClr val="000000"/>
            </a:solidFill>
            <a:latin typeface="Arial Cyr"/>
          </a:endParaRPr>
        </a:p>
      </cdr:txBody>
    </cdr:sp>
  </cdr:relSizeAnchor>
  <cdr:relSizeAnchor xmlns:cdr="http://schemas.openxmlformats.org/drawingml/2006/chartDrawing">
    <cdr:from>
      <cdr:x>0.09416</cdr:x>
      <cdr:y>0.19704</cdr:y>
    </cdr:from>
    <cdr:to>
      <cdr:x>0.96251</cdr:x>
      <cdr:y>0.21037</cdr:y>
    </cdr:to>
    <cdr:sp macro="" textlink="">
      <cdr:nvSpPr>
        <cdr:cNvPr id="5" name="Прямая соединительная линия 4"/>
        <cdr:cNvSpPr/>
      </cdr:nvSpPr>
      <cdr:spPr bwMode="auto">
        <a:xfrm xmlns:a="http://schemas.openxmlformats.org/drawingml/2006/main" flipV="1">
          <a:off x="1097280" y="1351280"/>
          <a:ext cx="10119360" cy="91440"/>
        </a:xfrm>
        <a:prstGeom xmlns:a="http://schemas.openxmlformats.org/drawingml/2006/main" prst="line">
          <a:avLst/>
        </a:prstGeom>
        <a:solidFill xmlns:a="http://schemas.openxmlformats.org/drawingml/2006/main">
          <a:srgbClr val="FFFFFF"/>
        </a:solidFill>
        <a:ln xmlns:a="http://schemas.openxmlformats.org/drawingml/2006/main" w="22225" cap="flat" cmpd="sng" algn="ctr">
          <a:solidFill>
            <a:srgbClr val="002060"/>
          </a:solidFill>
          <a:prstDash val="dash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0.09677</cdr:x>
      <cdr:y>0.40296</cdr:y>
    </cdr:from>
    <cdr:to>
      <cdr:x>0.96251</cdr:x>
      <cdr:y>0.41333</cdr:y>
    </cdr:to>
    <cdr:sp macro="" textlink="">
      <cdr:nvSpPr>
        <cdr:cNvPr id="7" name="Прямая соединительная линия 6"/>
        <cdr:cNvSpPr/>
      </cdr:nvSpPr>
      <cdr:spPr bwMode="auto">
        <a:xfrm xmlns:a="http://schemas.openxmlformats.org/drawingml/2006/main" flipV="1">
          <a:off x="1127760" y="2763519"/>
          <a:ext cx="10088880" cy="71119"/>
        </a:xfrm>
        <a:prstGeom xmlns:a="http://schemas.openxmlformats.org/drawingml/2006/main" prst="line">
          <a:avLst/>
        </a:prstGeom>
        <a:solidFill xmlns:a="http://schemas.openxmlformats.org/drawingml/2006/main">
          <a:srgbClr val="FFFFFF"/>
        </a:solidFill>
        <a:ln xmlns:a="http://schemas.openxmlformats.org/drawingml/2006/main" w="222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wrap="square" lIns="18288" tIns="0" rIns="0" bIns="0" upright="1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0.18832</cdr:x>
      <cdr:y>0.71259</cdr:y>
    </cdr:from>
    <cdr:to>
      <cdr:x>0.25283</cdr:x>
      <cdr:y>0.77333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94560" y="4886960"/>
          <a:ext cx="751840" cy="4165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A &lt; 0</a:t>
          </a:r>
          <a:endParaRPr lang="ru-RU" sz="18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0.31037</cdr:x>
      <cdr:y>0.70963</cdr:y>
    </cdr:from>
    <cdr:to>
      <cdr:x>0.36704</cdr:x>
      <cdr:y>0.77037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3616960" y="4866640"/>
          <a:ext cx="660400" cy="4165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A &gt; 0</a:t>
          </a:r>
          <a:endParaRPr lang="ru-RU" sz="1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0.44202</cdr:x>
      <cdr:y>0.70074</cdr:y>
    </cdr:from>
    <cdr:to>
      <cdr:x>0.49869</cdr:x>
      <cdr:y>0.76148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5151120" y="4805680"/>
          <a:ext cx="660400" cy="4165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A &lt; </a:t>
          </a:r>
          <a:r>
            <a:rPr lang="en-US" sz="1800" b="1" dirty="0" smtClean="0">
              <a:solidFill>
                <a:srgbClr val="FF0000"/>
              </a:solidFill>
            </a:rPr>
            <a:t>0</a:t>
          </a:r>
          <a:endParaRPr lang="ru-RU" sz="18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0.56757</cdr:x>
      <cdr:y>0.69333</cdr:y>
    </cdr:from>
    <cdr:to>
      <cdr:x>0.62424</cdr:x>
      <cdr:y>0.75407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6614160" y="4754880"/>
          <a:ext cx="660400" cy="4165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A &gt; 0</a:t>
          </a:r>
          <a:endParaRPr lang="ru-RU" sz="1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0.72624</cdr:x>
      <cdr:y>0.68741</cdr:y>
    </cdr:from>
    <cdr:to>
      <cdr:x>0.78291</cdr:x>
      <cdr:y>0.74815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8463280" y="4714240"/>
          <a:ext cx="660400" cy="4165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A &lt; 0</a:t>
          </a:r>
          <a:endParaRPr lang="ru-RU" sz="18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0.87881</cdr:x>
      <cdr:y>0.68296</cdr:y>
    </cdr:from>
    <cdr:to>
      <cdr:x>0.93548</cdr:x>
      <cdr:y>0.7437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10241280" y="4683760"/>
          <a:ext cx="660400" cy="4165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A &gt; 0</a:t>
          </a:r>
          <a:endParaRPr lang="ru-RU" sz="1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0.09852</cdr:x>
      <cdr:y>0.82667</cdr:y>
    </cdr:from>
    <cdr:to>
      <cdr:x>0.23017</cdr:x>
      <cdr:y>0.82667</cdr:y>
    </cdr:to>
    <cdr:cxnSp macro="">
      <cdr:nvCxnSpPr>
        <cdr:cNvPr id="4" name="Прямая со стрелкой 3"/>
        <cdr:cNvCxnSpPr/>
      </cdr:nvCxnSpPr>
      <cdr:spPr>
        <a:xfrm xmlns:a="http://schemas.openxmlformats.org/drawingml/2006/main">
          <a:off x="1148080" y="5669280"/>
          <a:ext cx="1534160" cy="0"/>
        </a:xfrm>
        <a:prstGeom xmlns:a="http://schemas.openxmlformats.org/drawingml/2006/main" prst="straightConnector1">
          <a:avLst/>
        </a:prstGeom>
        <a:ln xmlns:a="http://schemas.openxmlformats.org/drawingml/2006/main" w="22225">
          <a:solidFill>
            <a:srgbClr val="00206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0.14037</cdr:x>
      <cdr:y>0.76889</cdr:y>
    </cdr:from>
    <cdr:to>
      <cdr:x>0.18483</cdr:x>
      <cdr:y>0.8237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1635760" y="5273040"/>
          <a:ext cx="518160" cy="375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19</a:t>
          </a:r>
          <a:endParaRPr lang="ru-RU" sz="18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0.23104</cdr:x>
      <cdr:y>0.8237</cdr:y>
    </cdr:from>
    <cdr:to>
      <cdr:x>0.35571</cdr:x>
      <cdr:y>0.8237</cdr:y>
    </cdr:to>
    <cdr:cxnSp macro="">
      <cdr:nvCxnSpPr>
        <cdr:cNvPr id="16" name="Прямая со стрелкой 15"/>
        <cdr:cNvCxnSpPr/>
      </cdr:nvCxnSpPr>
      <cdr:spPr>
        <a:xfrm xmlns:a="http://schemas.openxmlformats.org/drawingml/2006/main">
          <a:off x="2692400" y="5648960"/>
          <a:ext cx="1452880" cy="0"/>
        </a:xfrm>
        <a:prstGeom xmlns:a="http://schemas.openxmlformats.org/drawingml/2006/main" prst="straightConnector1">
          <a:avLst/>
        </a:prstGeom>
        <a:ln xmlns:a="http://schemas.openxmlformats.org/drawingml/2006/main" w="22225">
          <a:solidFill>
            <a:srgbClr val="002060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0.26504</cdr:x>
      <cdr:y>0.76593</cdr:y>
    </cdr:from>
    <cdr:to>
      <cdr:x>0.3095</cdr:x>
      <cdr:y>0.82074</cdr:y>
    </cdr:to>
    <cdr:sp macro="" textlink="">
      <cdr:nvSpPr>
        <cdr:cNvPr id="20" name="TextBox 1"/>
        <cdr:cNvSpPr txBox="1"/>
      </cdr:nvSpPr>
      <cdr:spPr>
        <a:xfrm xmlns:a="http://schemas.openxmlformats.org/drawingml/2006/main">
          <a:off x="3088640" y="5252720"/>
          <a:ext cx="518160" cy="375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20</a:t>
          </a:r>
          <a:endParaRPr lang="ru-RU" sz="18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0.35571</cdr:x>
      <cdr:y>0.8237</cdr:y>
    </cdr:from>
    <cdr:to>
      <cdr:x>0.47951</cdr:x>
      <cdr:y>0.82815</cdr:y>
    </cdr:to>
    <cdr:cxnSp macro="">
      <cdr:nvCxnSpPr>
        <cdr:cNvPr id="21" name="Прямая со стрелкой 20"/>
        <cdr:cNvCxnSpPr/>
      </cdr:nvCxnSpPr>
      <cdr:spPr>
        <a:xfrm xmlns:a="http://schemas.openxmlformats.org/drawingml/2006/main">
          <a:off x="4145280" y="5648960"/>
          <a:ext cx="1442720" cy="30480"/>
        </a:xfrm>
        <a:prstGeom xmlns:a="http://schemas.openxmlformats.org/drawingml/2006/main" prst="straightConnector1">
          <a:avLst/>
        </a:prstGeom>
        <a:ln xmlns:a="http://schemas.openxmlformats.org/drawingml/2006/main" w="22225">
          <a:solidFill>
            <a:srgbClr val="002060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0.48126</cdr:x>
      <cdr:y>0.81778</cdr:y>
    </cdr:from>
    <cdr:to>
      <cdr:x>0.60593</cdr:x>
      <cdr:y>0.82074</cdr:y>
    </cdr:to>
    <cdr:cxnSp macro="">
      <cdr:nvCxnSpPr>
        <cdr:cNvPr id="23" name="Прямая со стрелкой 22"/>
        <cdr:cNvCxnSpPr/>
      </cdr:nvCxnSpPr>
      <cdr:spPr>
        <a:xfrm xmlns:a="http://schemas.openxmlformats.org/drawingml/2006/main" flipV="1">
          <a:off x="5608320" y="5608320"/>
          <a:ext cx="1452880" cy="20320"/>
        </a:xfrm>
        <a:prstGeom xmlns:a="http://schemas.openxmlformats.org/drawingml/2006/main" prst="straightConnector1">
          <a:avLst/>
        </a:prstGeom>
        <a:ln xmlns:a="http://schemas.openxmlformats.org/drawingml/2006/main" w="22225">
          <a:solidFill>
            <a:srgbClr val="002060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0.60506</cdr:x>
      <cdr:y>0.81481</cdr:y>
    </cdr:from>
    <cdr:to>
      <cdr:x>0.76548</cdr:x>
      <cdr:y>0.81778</cdr:y>
    </cdr:to>
    <cdr:cxnSp macro="">
      <cdr:nvCxnSpPr>
        <cdr:cNvPr id="24" name="Прямая со стрелкой 23"/>
        <cdr:cNvCxnSpPr/>
      </cdr:nvCxnSpPr>
      <cdr:spPr>
        <a:xfrm xmlns:a="http://schemas.openxmlformats.org/drawingml/2006/main">
          <a:off x="7051040" y="5588000"/>
          <a:ext cx="1869440" cy="20320"/>
        </a:xfrm>
        <a:prstGeom xmlns:a="http://schemas.openxmlformats.org/drawingml/2006/main" prst="straightConnector1">
          <a:avLst/>
        </a:prstGeom>
        <a:ln xmlns:a="http://schemas.openxmlformats.org/drawingml/2006/main" w="22225">
          <a:solidFill>
            <a:srgbClr val="002060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0.76722</cdr:x>
      <cdr:y>0.81481</cdr:y>
    </cdr:from>
    <cdr:to>
      <cdr:x>0.89887</cdr:x>
      <cdr:y>0.81481</cdr:y>
    </cdr:to>
    <cdr:cxnSp macro="">
      <cdr:nvCxnSpPr>
        <cdr:cNvPr id="25" name="Прямая со стрелкой 24"/>
        <cdr:cNvCxnSpPr/>
      </cdr:nvCxnSpPr>
      <cdr:spPr>
        <a:xfrm xmlns:a="http://schemas.openxmlformats.org/drawingml/2006/main">
          <a:off x="8940800" y="5588000"/>
          <a:ext cx="1534160" cy="0"/>
        </a:xfrm>
        <a:prstGeom xmlns:a="http://schemas.openxmlformats.org/drawingml/2006/main" prst="straightConnector1">
          <a:avLst/>
        </a:prstGeom>
        <a:ln xmlns:a="http://schemas.openxmlformats.org/drawingml/2006/main" w="22225">
          <a:solidFill>
            <a:srgbClr val="002060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0.38361</cdr:x>
      <cdr:y>0.75556</cdr:y>
    </cdr:from>
    <cdr:to>
      <cdr:x>0.42807</cdr:x>
      <cdr:y>0.81037</cdr:y>
    </cdr:to>
    <cdr:sp macro="" textlink="">
      <cdr:nvSpPr>
        <cdr:cNvPr id="32" name="TextBox 1"/>
        <cdr:cNvSpPr txBox="1"/>
      </cdr:nvSpPr>
      <cdr:spPr>
        <a:xfrm xmlns:a="http://schemas.openxmlformats.org/drawingml/2006/main">
          <a:off x="4470400" y="5181600"/>
          <a:ext cx="518160" cy="375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21</a:t>
          </a:r>
          <a:endParaRPr lang="ru-RU" sz="18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0.49695</cdr:x>
      <cdr:y>0.76593</cdr:y>
    </cdr:from>
    <cdr:to>
      <cdr:x>0.54141</cdr:x>
      <cdr:y>0.82074</cdr:y>
    </cdr:to>
    <cdr:sp macro="" textlink="">
      <cdr:nvSpPr>
        <cdr:cNvPr id="33" name="TextBox 1"/>
        <cdr:cNvSpPr txBox="1"/>
      </cdr:nvSpPr>
      <cdr:spPr>
        <a:xfrm xmlns:a="http://schemas.openxmlformats.org/drawingml/2006/main">
          <a:off x="5791200" y="5252720"/>
          <a:ext cx="518160" cy="375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22</a:t>
          </a:r>
          <a:endParaRPr lang="ru-RU" sz="18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0.65214</cdr:x>
      <cdr:y>0.75259</cdr:y>
    </cdr:from>
    <cdr:to>
      <cdr:x>0.6966</cdr:x>
      <cdr:y>0.80741</cdr:y>
    </cdr:to>
    <cdr:sp macro="" textlink="">
      <cdr:nvSpPr>
        <cdr:cNvPr id="35" name="TextBox 1"/>
        <cdr:cNvSpPr txBox="1"/>
      </cdr:nvSpPr>
      <cdr:spPr>
        <a:xfrm xmlns:a="http://schemas.openxmlformats.org/drawingml/2006/main">
          <a:off x="7599680" y="5161280"/>
          <a:ext cx="518160" cy="375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23</a:t>
          </a:r>
          <a:endParaRPr lang="ru-RU" sz="18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0.80994</cdr:x>
      <cdr:y>0.75704</cdr:y>
    </cdr:from>
    <cdr:to>
      <cdr:x>0.8544</cdr:x>
      <cdr:y>0.81185</cdr:y>
    </cdr:to>
    <cdr:sp macro="" textlink="">
      <cdr:nvSpPr>
        <cdr:cNvPr id="37" name="TextBox 1"/>
        <cdr:cNvSpPr txBox="1"/>
      </cdr:nvSpPr>
      <cdr:spPr>
        <a:xfrm xmlns:a="http://schemas.openxmlformats.org/drawingml/2006/main">
          <a:off x="9438640" y="5191760"/>
          <a:ext cx="518160" cy="375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24</a:t>
          </a:r>
          <a:endParaRPr lang="ru-RU" sz="18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0.89887</cdr:x>
      <cdr:y>0.81481</cdr:y>
    </cdr:from>
    <cdr:to>
      <cdr:x>0.96077</cdr:x>
      <cdr:y>0.8163</cdr:y>
    </cdr:to>
    <cdr:cxnSp macro="">
      <cdr:nvCxnSpPr>
        <cdr:cNvPr id="43022" name="Прямая со стрелкой 43021"/>
        <cdr:cNvCxnSpPr/>
      </cdr:nvCxnSpPr>
      <cdr:spPr>
        <a:xfrm xmlns:a="http://schemas.openxmlformats.org/drawingml/2006/main" flipH="1">
          <a:off x="10474960" y="5588000"/>
          <a:ext cx="721360" cy="10160"/>
        </a:xfrm>
        <a:prstGeom xmlns:a="http://schemas.openxmlformats.org/drawingml/2006/main" prst="straightConnector1">
          <a:avLst/>
        </a:prstGeom>
        <a:ln xmlns:a="http://schemas.openxmlformats.org/drawingml/2006/main" w="22225">
          <a:solidFill>
            <a:srgbClr val="00206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0.91194</cdr:x>
      <cdr:y>0.75259</cdr:y>
    </cdr:from>
    <cdr:to>
      <cdr:x>0.95641</cdr:x>
      <cdr:y>0.80741</cdr:y>
    </cdr:to>
    <cdr:sp macro="" textlink="">
      <cdr:nvSpPr>
        <cdr:cNvPr id="55" name="TextBox 1"/>
        <cdr:cNvSpPr txBox="1"/>
      </cdr:nvSpPr>
      <cdr:spPr>
        <a:xfrm xmlns:a="http://schemas.openxmlformats.org/drawingml/2006/main">
          <a:off x="10627360" y="5161280"/>
          <a:ext cx="518160" cy="375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25</a:t>
          </a:r>
          <a:endParaRPr lang="ru-RU" sz="18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0.30057</cdr:x>
      <cdr:y>0.06851</cdr:y>
    </cdr:from>
    <cdr:to>
      <cdr:x>0.65853</cdr:x>
      <cdr:y>0.12948</cdr:y>
    </cdr:to>
    <cdr:sp macro="" textlink="">
      <cdr:nvSpPr>
        <cdr:cNvPr id="54273" name="Text Box 102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763586" y="273406"/>
          <a:ext cx="2100295" cy="24333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27432" rIns="27432" bIns="27432" anchor="ctr" upright="1"/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ru-RU" sz="1800" b="1" i="1" strike="noStrik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Е</a:t>
          </a:r>
          <a:r>
            <a:rPr lang="ru-RU" sz="1800" b="1" i="0" strike="noStrik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= </a:t>
          </a:r>
          <a:r>
            <a:rPr lang="en-US" sz="1800" b="1" i="0" strike="noStrik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ru-RU" sz="1800" b="1" i="0" strike="noStrik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250 - 1500</a:t>
          </a:r>
          <a:r>
            <a:rPr lang="en-US" sz="1800" b="1" i="0" strike="noStrik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r>
            <a:rPr lang="ru-RU" sz="1800" b="1" i="0" strike="noStrik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МэВ</a:t>
          </a:r>
        </a:p>
      </cdr:txBody>
    </cdr:sp>
  </cdr:relSizeAnchor>
  <cdr:relSizeAnchor xmlns:cdr="http://schemas.openxmlformats.org/drawingml/2006/chartDrawing">
    <cdr:from>
      <cdr:x>0.10957</cdr:x>
      <cdr:y>0.20411</cdr:y>
    </cdr:from>
    <cdr:to>
      <cdr:x>0.95788</cdr:x>
      <cdr:y>0.21019</cdr:y>
    </cdr:to>
    <cdr:sp macro="" textlink="">
      <cdr:nvSpPr>
        <cdr:cNvPr id="553986" name="Line 2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1152193" y="1109445"/>
          <a:ext cx="8920489" cy="33049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8575">
          <a:solidFill>
            <a:srgbClr val="FF0000"/>
          </a:solidFill>
          <a:prstDash val="dash"/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0.14758</cdr:x>
      <cdr:y>0.26038</cdr:y>
    </cdr:from>
    <cdr:to>
      <cdr:x>0.22416</cdr:x>
      <cdr:y>0.33646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865926" y="1039184"/>
          <a:ext cx="449326" cy="3036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19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0.26766</cdr:x>
      <cdr:y>0.2543</cdr:y>
    </cdr:from>
    <cdr:to>
      <cdr:x>0.32139</cdr:x>
      <cdr:y>0.33039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814656" y="1382256"/>
          <a:ext cx="564917" cy="4135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20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0.42143</cdr:x>
      <cdr:y>0.25085</cdr:y>
    </cdr:from>
    <cdr:to>
      <cdr:x>0.46866</cdr:x>
      <cdr:y>0.32693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4431614" y="1363510"/>
          <a:ext cx="496673" cy="4135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21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0.52804</cdr:x>
      <cdr:y>0.25451</cdr:y>
    </cdr:from>
    <cdr:to>
      <cdr:x>0.57364</cdr:x>
      <cdr:y>0.33059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5552685" y="1383422"/>
          <a:ext cx="479472" cy="4135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22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0.67518</cdr:x>
      <cdr:y>0.25906</cdr:y>
    </cdr:from>
    <cdr:to>
      <cdr:x>0.72797</cdr:x>
      <cdr:y>0.33514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7099923" y="1408136"/>
          <a:ext cx="555088" cy="4135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23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0.81089</cdr:x>
      <cdr:y>0.25319</cdr:y>
    </cdr:from>
    <cdr:to>
      <cdr:x>0.85958</cdr:x>
      <cdr:y>0.32928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8527039" y="1376248"/>
          <a:ext cx="511930" cy="4135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24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0.20121</cdr:x>
      <cdr:y>0.73266</cdr:y>
    </cdr:from>
    <cdr:to>
      <cdr:x>0.26577</cdr:x>
      <cdr:y>0.79747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15886" y="3982415"/>
          <a:ext cx="678801" cy="3522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A&lt;0</a:t>
          </a:r>
          <a:endParaRPr lang="ru-RU" sz="18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0.46393</cdr:x>
      <cdr:y>0.74156</cdr:y>
    </cdr:from>
    <cdr:to>
      <cdr:x>0.52037</cdr:x>
      <cdr:y>0.80274</cdr:y>
    </cdr:to>
    <cdr:sp macro="" textlink="">
      <cdr:nvSpPr>
        <cdr:cNvPr id="18" name="TextBox 1"/>
        <cdr:cNvSpPr txBox="1"/>
      </cdr:nvSpPr>
      <cdr:spPr>
        <a:xfrm xmlns:a="http://schemas.openxmlformats.org/drawingml/2006/main">
          <a:off x="4878551" y="4030768"/>
          <a:ext cx="593432" cy="3325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A&lt;0</a:t>
          </a:r>
          <a:endParaRPr lang="ru-RU" sz="18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0.74218</cdr:x>
      <cdr:y>0.73224</cdr:y>
    </cdr:from>
    <cdr:to>
      <cdr:x>0.80396</cdr:x>
      <cdr:y>0.79747</cdr:y>
    </cdr:to>
    <cdr:sp macro="" textlink="">
      <cdr:nvSpPr>
        <cdr:cNvPr id="19" name="TextBox 1"/>
        <cdr:cNvSpPr txBox="1"/>
      </cdr:nvSpPr>
      <cdr:spPr>
        <a:xfrm xmlns:a="http://schemas.openxmlformats.org/drawingml/2006/main">
          <a:off x="7804515" y="3980127"/>
          <a:ext cx="649566" cy="3545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A&lt;0</a:t>
          </a:r>
          <a:endParaRPr lang="ru-RU" sz="18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0.331</cdr:x>
      <cdr:y>0.7049</cdr:y>
    </cdr:from>
    <cdr:to>
      <cdr:x>0.39973</cdr:x>
      <cdr:y>0.78914</cdr:y>
    </cdr:to>
    <cdr:sp macro="" textlink="">
      <cdr:nvSpPr>
        <cdr:cNvPr id="20" name="TextBox 1"/>
        <cdr:cNvSpPr txBox="1"/>
      </cdr:nvSpPr>
      <cdr:spPr>
        <a:xfrm xmlns:a="http://schemas.openxmlformats.org/drawingml/2006/main">
          <a:off x="3480703" y="3831531"/>
          <a:ext cx="722654" cy="4578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A&gt;0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0.59015</cdr:x>
      <cdr:y>0.70572</cdr:y>
    </cdr:from>
    <cdr:to>
      <cdr:x>0.64884</cdr:x>
      <cdr:y>0.76961</cdr:y>
    </cdr:to>
    <cdr:sp macro="" textlink="">
      <cdr:nvSpPr>
        <cdr:cNvPr id="21" name="TextBox 1"/>
        <cdr:cNvSpPr txBox="1"/>
      </cdr:nvSpPr>
      <cdr:spPr>
        <a:xfrm xmlns:a="http://schemas.openxmlformats.org/drawingml/2006/main">
          <a:off x="6205828" y="3835959"/>
          <a:ext cx="617161" cy="3472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A&gt;0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0.88209</cdr:x>
      <cdr:y>0.70246</cdr:y>
    </cdr:from>
    <cdr:to>
      <cdr:x>0.9387</cdr:x>
      <cdr:y>0.76433</cdr:y>
    </cdr:to>
    <cdr:sp macro="" textlink="">
      <cdr:nvSpPr>
        <cdr:cNvPr id="22" name="TextBox 1"/>
        <cdr:cNvSpPr txBox="1"/>
      </cdr:nvSpPr>
      <cdr:spPr>
        <a:xfrm xmlns:a="http://schemas.openxmlformats.org/drawingml/2006/main">
          <a:off x="9275741" y="3818276"/>
          <a:ext cx="595248" cy="3362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A&gt;0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0.91208</cdr:x>
      <cdr:y>0.25648</cdr:y>
    </cdr:from>
    <cdr:to>
      <cdr:x>0.96077</cdr:x>
      <cdr:y>0.33257</cdr:y>
    </cdr:to>
    <cdr:sp macro="" textlink="">
      <cdr:nvSpPr>
        <cdr:cNvPr id="16" name="TextBox 1"/>
        <cdr:cNvSpPr txBox="1"/>
      </cdr:nvSpPr>
      <cdr:spPr>
        <a:xfrm xmlns:a="http://schemas.openxmlformats.org/drawingml/2006/main">
          <a:off x="9591093" y="1394097"/>
          <a:ext cx="511930" cy="4135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5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0.18825</cdr:x>
      <cdr:y>0.39218</cdr:y>
    </cdr:from>
    <cdr:to>
      <cdr:x>0.27108</cdr:x>
      <cdr:y>0.4985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1190626" y="1862139"/>
          <a:ext cx="523875" cy="504825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15875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0.22139</cdr:x>
      <cdr:y>0.08578</cdr:y>
    </cdr:from>
    <cdr:to>
      <cdr:x>0.28215</cdr:x>
      <cdr:y>0.28385</cdr:y>
    </cdr:to>
    <cdr:cxnSp macro="">
      <cdr:nvCxnSpPr>
        <cdr:cNvPr id="4" name="Прямая со стрелкой 3"/>
        <cdr:cNvCxnSpPr/>
      </cdr:nvCxnSpPr>
      <cdr:spPr>
        <a:xfrm xmlns:a="http://schemas.openxmlformats.org/drawingml/2006/main" flipH="1">
          <a:off x="1098632" y="333375"/>
          <a:ext cx="301543" cy="76973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0.21265</cdr:x>
      <cdr:y>0.25978</cdr:y>
    </cdr:from>
    <cdr:to>
      <cdr:x>0.26958</cdr:x>
      <cdr:y>0.44634</cdr:y>
    </cdr:to>
    <cdr:sp macro="" textlink="">
      <cdr:nvSpPr>
        <cdr:cNvPr id="5" name="Дуга 4"/>
        <cdr:cNvSpPr/>
      </cdr:nvSpPr>
      <cdr:spPr>
        <a:xfrm xmlns:a="http://schemas.openxmlformats.org/drawingml/2006/main">
          <a:off x="1344931" y="1233488"/>
          <a:ext cx="360045" cy="885826"/>
        </a:xfrm>
        <a:prstGeom xmlns:a="http://schemas.openxmlformats.org/drawingml/2006/main" prst="arc">
          <a:avLst>
            <a:gd name="adj1" fmla="val 7897916"/>
            <a:gd name="adj2" fmla="val 15125436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0.1762</cdr:x>
      <cdr:y>0.1013</cdr:y>
    </cdr:from>
    <cdr:to>
      <cdr:x>0.29066</cdr:x>
      <cdr:y>0.47643</cdr:y>
    </cdr:to>
    <cdr:sp macro="" textlink="">
      <cdr:nvSpPr>
        <cdr:cNvPr id="12" name="Дуга 11"/>
        <cdr:cNvSpPr/>
      </cdr:nvSpPr>
      <cdr:spPr>
        <a:xfrm xmlns:a="http://schemas.openxmlformats.org/drawingml/2006/main">
          <a:off x="1114426" y="481015"/>
          <a:ext cx="723900" cy="1781174"/>
        </a:xfrm>
        <a:prstGeom xmlns:a="http://schemas.openxmlformats.org/drawingml/2006/main" prst="arc">
          <a:avLst>
            <a:gd name="adj1" fmla="val 6740835"/>
            <a:gd name="adj2" fmla="val 15125436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0.18725</cdr:x>
      <cdr:y>0.07353</cdr:y>
    </cdr:from>
    <cdr:to>
      <cdr:x>0.21305</cdr:x>
      <cdr:y>0.17519</cdr:y>
    </cdr:to>
    <cdr:cxnSp macro="">
      <cdr:nvCxnSpPr>
        <cdr:cNvPr id="13" name="Прямая со стрелкой 12"/>
        <cdr:cNvCxnSpPr/>
      </cdr:nvCxnSpPr>
      <cdr:spPr>
        <a:xfrm xmlns:a="http://schemas.openxmlformats.org/drawingml/2006/main" flipH="1">
          <a:off x="929230" y="285750"/>
          <a:ext cx="128045" cy="39508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0.03916</cdr:x>
      <cdr:y>0.08091</cdr:y>
    </cdr:from>
    <cdr:to>
      <cdr:x>0.1752</cdr:x>
      <cdr:y>0.66098</cdr:y>
    </cdr:to>
    <cdr:cxnSp macro="">
      <cdr:nvCxnSpPr>
        <cdr:cNvPr id="14" name="Прямая со стрелкой 13"/>
        <cdr:cNvCxnSpPr/>
      </cdr:nvCxnSpPr>
      <cdr:spPr>
        <a:xfrm xmlns:a="http://schemas.openxmlformats.org/drawingml/2006/main" flipH="1">
          <a:off x="247651" y="384175"/>
          <a:ext cx="860424" cy="275431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0.19285</cdr:x>
      <cdr:y>0.4258</cdr:y>
    </cdr:from>
    <cdr:to>
      <cdr:x>0.27259</cdr:x>
      <cdr:y>0.42628</cdr:y>
    </cdr:to>
    <cdr:cxnSp macro="">
      <cdr:nvCxnSpPr>
        <cdr:cNvPr id="19" name="Прямая соединительная линия 18"/>
        <cdr:cNvCxnSpPr/>
      </cdr:nvCxnSpPr>
      <cdr:spPr>
        <a:xfrm xmlns:a="http://schemas.openxmlformats.org/drawingml/2006/main">
          <a:off x="1219721" y="2021794"/>
          <a:ext cx="504305" cy="227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0.22892</cdr:x>
      <cdr:y>0.33601</cdr:y>
    </cdr:from>
    <cdr:to>
      <cdr:x>0.23042</cdr:x>
      <cdr:y>0.54664</cdr:y>
    </cdr:to>
    <cdr:cxnSp macro="">
      <cdr:nvCxnSpPr>
        <cdr:cNvPr id="27" name="Прямая со стрелкой 26"/>
        <cdr:cNvCxnSpPr/>
      </cdr:nvCxnSpPr>
      <cdr:spPr>
        <a:xfrm xmlns:a="http://schemas.openxmlformats.org/drawingml/2006/main" flipH="1" flipV="1">
          <a:off x="1447801" y="1595439"/>
          <a:ext cx="9525" cy="1000126"/>
        </a:xfrm>
        <a:prstGeom xmlns:a="http://schemas.openxmlformats.org/drawingml/2006/main" prst="straightConnector1">
          <a:avLst/>
        </a:prstGeom>
        <a:ln xmlns:a="http://schemas.openxmlformats.org/drawingml/2006/main" w="15875">
          <a:solidFill>
            <a:schemeClr val="tx1"/>
          </a:solidFill>
          <a:prstDash val="dash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0.19177</cdr:x>
      <cdr:y>0.46606</cdr:y>
    </cdr:from>
    <cdr:to>
      <cdr:x>0.2715</cdr:x>
      <cdr:y>0.46654</cdr:y>
    </cdr:to>
    <cdr:cxnSp macro="">
      <cdr:nvCxnSpPr>
        <cdr:cNvPr id="35" name="Прямая соединительная линия 34"/>
        <cdr:cNvCxnSpPr/>
      </cdr:nvCxnSpPr>
      <cdr:spPr>
        <a:xfrm xmlns:a="http://schemas.openxmlformats.org/drawingml/2006/main">
          <a:off x="1212850" y="2212975"/>
          <a:ext cx="504305" cy="227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0.16571</cdr:x>
      <cdr:y>0.09395</cdr:y>
    </cdr:from>
    <cdr:to>
      <cdr:x>0.28016</cdr:x>
      <cdr:y>0.39951</cdr:y>
    </cdr:to>
    <cdr:sp macro="" textlink="">
      <cdr:nvSpPr>
        <cdr:cNvPr id="36" name="Дуга 35"/>
        <cdr:cNvSpPr/>
      </cdr:nvSpPr>
      <cdr:spPr>
        <a:xfrm xmlns:a="http://schemas.openxmlformats.org/drawingml/2006/main">
          <a:off x="822325" y="365125"/>
          <a:ext cx="568000" cy="1187450"/>
        </a:xfrm>
        <a:prstGeom xmlns:a="http://schemas.openxmlformats.org/drawingml/2006/main" prst="arc">
          <a:avLst>
            <a:gd name="adj1" fmla="val 3059662"/>
            <a:gd name="adj2" fmla="val 4873977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0.27255</cdr:x>
      <cdr:y>0.11029</cdr:y>
    </cdr:from>
    <cdr:to>
      <cdr:x>0.35125</cdr:x>
      <cdr:y>0.32843</cdr:y>
    </cdr:to>
    <cdr:cxnSp macro="">
      <cdr:nvCxnSpPr>
        <cdr:cNvPr id="37" name="Прямая со стрелкой 36"/>
        <cdr:cNvCxnSpPr/>
      </cdr:nvCxnSpPr>
      <cdr:spPr>
        <a:xfrm xmlns:a="http://schemas.openxmlformats.org/drawingml/2006/main" flipH="1">
          <a:off x="1352550" y="428625"/>
          <a:ext cx="390525" cy="84772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0.16763</cdr:x>
      <cdr:y>0.05474</cdr:y>
    </cdr:from>
    <cdr:to>
      <cdr:x>0.33781</cdr:x>
      <cdr:y>0.41422</cdr:y>
    </cdr:to>
    <cdr:sp macro="" textlink="">
      <cdr:nvSpPr>
        <cdr:cNvPr id="39" name="Дуга 38"/>
        <cdr:cNvSpPr/>
      </cdr:nvSpPr>
      <cdr:spPr>
        <a:xfrm xmlns:a="http://schemas.openxmlformats.org/drawingml/2006/main">
          <a:off x="831848" y="212726"/>
          <a:ext cx="844551" cy="1396999"/>
        </a:xfrm>
        <a:prstGeom xmlns:a="http://schemas.openxmlformats.org/drawingml/2006/main" prst="arc">
          <a:avLst>
            <a:gd name="adj1" fmla="val 3026153"/>
            <a:gd name="adj2" fmla="val 5156669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0.32118</cdr:x>
      <cdr:y>0.10539</cdr:y>
    </cdr:from>
    <cdr:to>
      <cdr:x>0.40691</cdr:x>
      <cdr:y>0.34559</cdr:y>
    </cdr:to>
    <cdr:cxnSp macro="">
      <cdr:nvCxnSpPr>
        <cdr:cNvPr id="40" name="Прямая со стрелкой 39"/>
        <cdr:cNvCxnSpPr/>
      </cdr:nvCxnSpPr>
      <cdr:spPr>
        <a:xfrm xmlns:a="http://schemas.openxmlformats.org/drawingml/2006/main" flipH="1">
          <a:off x="1593850" y="409575"/>
          <a:ext cx="425450" cy="93345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0.31094</cdr:x>
      <cdr:y>0.08415</cdr:y>
    </cdr:from>
    <cdr:to>
      <cdr:x>0.46106</cdr:x>
      <cdr:y>0.74755</cdr:y>
    </cdr:to>
    <cdr:cxnSp macro="">
      <cdr:nvCxnSpPr>
        <cdr:cNvPr id="44" name="Прямая со стрелкой 43"/>
        <cdr:cNvCxnSpPr/>
      </cdr:nvCxnSpPr>
      <cdr:spPr>
        <a:xfrm xmlns:a="http://schemas.openxmlformats.org/drawingml/2006/main" flipH="1">
          <a:off x="1543050" y="327025"/>
          <a:ext cx="744972" cy="257810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headEnd type="non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0.11516</cdr:x>
      <cdr:y>0.4665</cdr:y>
    </cdr:from>
    <cdr:to>
      <cdr:x>0.31862</cdr:x>
      <cdr:y>0.82598</cdr:y>
    </cdr:to>
    <cdr:sp macro="" textlink="">
      <cdr:nvSpPr>
        <cdr:cNvPr id="45" name="Дуга 44"/>
        <cdr:cNvSpPr/>
      </cdr:nvSpPr>
      <cdr:spPr>
        <a:xfrm xmlns:a="http://schemas.openxmlformats.org/drawingml/2006/main">
          <a:off x="571500" y="1812925"/>
          <a:ext cx="1009652" cy="1396999"/>
        </a:xfrm>
        <a:prstGeom xmlns:a="http://schemas.openxmlformats.org/drawingml/2006/main" prst="arc">
          <a:avLst>
            <a:gd name="adj1" fmla="val 13216171"/>
            <a:gd name="adj2" fmla="val 15551851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0.09213</cdr:x>
      <cdr:y>0.53268</cdr:y>
    </cdr:from>
    <cdr:to>
      <cdr:x>0.13626</cdr:x>
      <cdr:y>0.68382</cdr:y>
    </cdr:to>
    <cdr:cxnSp macro="">
      <cdr:nvCxnSpPr>
        <cdr:cNvPr id="46" name="Прямая со стрелкой 45"/>
        <cdr:cNvCxnSpPr/>
      </cdr:nvCxnSpPr>
      <cdr:spPr>
        <a:xfrm xmlns:a="http://schemas.openxmlformats.org/drawingml/2006/main" flipH="1">
          <a:off x="457200" y="2070100"/>
          <a:ext cx="218994" cy="58737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0.17147</cdr:x>
      <cdr:y>0.4518</cdr:y>
    </cdr:from>
    <cdr:to>
      <cdr:x>0.35573</cdr:x>
      <cdr:y>0.81127</cdr:y>
    </cdr:to>
    <cdr:sp macro="" textlink="">
      <cdr:nvSpPr>
        <cdr:cNvPr id="49" name="Дуга 48"/>
        <cdr:cNvSpPr/>
      </cdr:nvSpPr>
      <cdr:spPr>
        <a:xfrm xmlns:a="http://schemas.openxmlformats.org/drawingml/2006/main">
          <a:off x="850900" y="1755775"/>
          <a:ext cx="914401" cy="1396999"/>
        </a:xfrm>
        <a:prstGeom xmlns:a="http://schemas.openxmlformats.org/drawingml/2006/main" prst="arc">
          <a:avLst>
            <a:gd name="adj1" fmla="val 12330101"/>
            <a:gd name="adj2" fmla="val 14577064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0.14012</cdr:x>
      <cdr:y>0.52778</cdr:y>
    </cdr:from>
    <cdr:to>
      <cdr:x>0.19064</cdr:x>
      <cdr:y>0.69608</cdr:y>
    </cdr:to>
    <cdr:cxnSp macro="">
      <cdr:nvCxnSpPr>
        <cdr:cNvPr id="50" name="Прямая со стрелкой 49"/>
        <cdr:cNvCxnSpPr/>
      </cdr:nvCxnSpPr>
      <cdr:spPr>
        <a:xfrm xmlns:a="http://schemas.openxmlformats.org/drawingml/2006/main" flipH="1">
          <a:off x="695325" y="2051050"/>
          <a:ext cx="250744" cy="65405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0.0755</cdr:x>
      <cdr:y>0.40033</cdr:y>
    </cdr:from>
    <cdr:to>
      <cdr:x>0.25976</cdr:x>
      <cdr:y>0.7598</cdr:y>
    </cdr:to>
    <cdr:sp macro="" textlink="">
      <cdr:nvSpPr>
        <cdr:cNvPr id="51" name="Дуга 50"/>
        <cdr:cNvSpPr/>
      </cdr:nvSpPr>
      <cdr:spPr>
        <a:xfrm xmlns:a="http://schemas.openxmlformats.org/drawingml/2006/main">
          <a:off x="374650" y="1555750"/>
          <a:ext cx="914401" cy="1396999"/>
        </a:xfrm>
        <a:prstGeom xmlns:a="http://schemas.openxmlformats.org/drawingml/2006/main" prst="arc">
          <a:avLst>
            <a:gd name="adj1" fmla="val 19056984"/>
            <a:gd name="adj2" fmla="val 2048947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0.22649</cdr:x>
      <cdr:y>0.64052</cdr:y>
    </cdr:from>
    <cdr:to>
      <cdr:x>0.25206</cdr:x>
      <cdr:y>0.72304</cdr:y>
    </cdr:to>
    <cdr:cxnSp macro="">
      <cdr:nvCxnSpPr>
        <cdr:cNvPr id="52" name="Прямая со стрелкой 51"/>
        <cdr:cNvCxnSpPr/>
      </cdr:nvCxnSpPr>
      <cdr:spPr>
        <a:xfrm xmlns:a="http://schemas.openxmlformats.org/drawingml/2006/main" flipH="1">
          <a:off x="1123950" y="2489200"/>
          <a:ext cx="126919" cy="32067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0.09277</cdr:x>
      <cdr:y>0.42974</cdr:y>
    </cdr:from>
    <cdr:to>
      <cdr:x>0.3071</cdr:x>
      <cdr:y>0.79412</cdr:y>
    </cdr:to>
    <cdr:sp macro="" textlink="">
      <cdr:nvSpPr>
        <cdr:cNvPr id="54" name="Дуга 53"/>
        <cdr:cNvSpPr/>
      </cdr:nvSpPr>
      <cdr:spPr>
        <a:xfrm xmlns:a="http://schemas.openxmlformats.org/drawingml/2006/main">
          <a:off x="460375" y="1670050"/>
          <a:ext cx="1063625" cy="1416050"/>
        </a:xfrm>
        <a:prstGeom xmlns:a="http://schemas.openxmlformats.org/drawingml/2006/main" prst="arc">
          <a:avLst>
            <a:gd name="adj1" fmla="val 18090427"/>
            <a:gd name="adj2" fmla="val 2048947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0.27447</cdr:x>
      <cdr:y>0.69464</cdr:y>
    </cdr:from>
    <cdr:to>
      <cdr:x>0.29542</cdr:x>
      <cdr:y>0.75245</cdr:y>
    </cdr:to>
    <cdr:cxnSp macro="">
      <cdr:nvCxnSpPr>
        <cdr:cNvPr id="56" name="Прямая со стрелкой 55"/>
        <cdr:cNvCxnSpPr>
          <a:stCxn xmlns:a="http://schemas.openxmlformats.org/drawingml/2006/main" id="54" idx="2"/>
        </cdr:cNvCxnSpPr>
      </cdr:nvCxnSpPr>
      <cdr:spPr>
        <a:xfrm xmlns:a="http://schemas.openxmlformats.org/drawingml/2006/main" flipH="1">
          <a:off x="1362075" y="2699492"/>
          <a:ext cx="103968" cy="224683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0.65515</cdr:x>
      <cdr:y>0.39297</cdr:y>
    </cdr:from>
    <cdr:to>
      <cdr:x>0.73798</cdr:x>
      <cdr:y>0.49929</cdr:y>
    </cdr:to>
    <cdr:sp macro="" textlink="">
      <cdr:nvSpPr>
        <cdr:cNvPr id="60" name="Овал 59"/>
        <cdr:cNvSpPr/>
      </cdr:nvSpPr>
      <cdr:spPr>
        <a:xfrm xmlns:a="http://schemas.openxmlformats.org/drawingml/2006/main">
          <a:off x="3251200" y="1527175"/>
          <a:ext cx="411052" cy="413177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15875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0.69546</cdr:x>
      <cdr:y>0.33905</cdr:y>
    </cdr:from>
    <cdr:to>
      <cdr:x>0.69696</cdr:x>
      <cdr:y>0.54968</cdr:y>
    </cdr:to>
    <cdr:cxnSp macro="">
      <cdr:nvCxnSpPr>
        <cdr:cNvPr id="62" name="Прямая со стрелкой 61"/>
        <cdr:cNvCxnSpPr/>
      </cdr:nvCxnSpPr>
      <cdr:spPr>
        <a:xfrm xmlns:a="http://schemas.openxmlformats.org/drawingml/2006/main" flipH="1" flipV="1">
          <a:off x="3451225" y="1317625"/>
          <a:ext cx="7474" cy="818558"/>
        </a:xfrm>
        <a:prstGeom xmlns:a="http://schemas.openxmlformats.org/drawingml/2006/main" prst="straightConnector1">
          <a:avLst/>
        </a:prstGeom>
        <a:ln xmlns:a="http://schemas.openxmlformats.org/drawingml/2006/main" w="15875">
          <a:solidFill>
            <a:schemeClr val="tx1"/>
          </a:solidFill>
          <a:prstDash val="dash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0.65707</cdr:x>
      <cdr:y>0.46895</cdr:y>
    </cdr:from>
    <cdr:to>
      <cdr:x>0.73681</cdr:x>
      <cdr:y>0.46943</cdr:y>
    </cdr:to>
    <cdr:cxnSp macro="">
      <cdr:nvCxnSpPr>
        <cdr:cNvPr id="63" name="Прямая соединительная линия 62"/>
        <cdr:cNvCxnSpPr/>
      </cdr:nvCxnSpPr>
      <cdr:spPr>
        <a:xfrm xmlns:a="http://schemas.openxmlformats.org/drawingml/2006/main">
          <a:off x="3260725" y="1822450"/>
          <a:ext cx="395697" cy="1858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0.65515</cdr:x>
      <cdr:y>0.42239</cdr:y>
    </cdr:from>
    <cdr:to>
      <cdr:x>0.73489</cdr:x>
      <cdr:y>0.42286</cdr:y>
    </cdr:to>
    <cdr:cxnSp macro="">
      <cdr:nvCxnSpPr>
        <cdr:cNvPr id="64" name="Прямая соединительная линия 63"/>
        <cdr:cNvCxnSpPr/>
      </cdr:nvCxnSpPr>
      <cdr:spPr>
        <a:xfrm xmlns:a="http://schemas.openxmlformats.org/drawingml/2006/main">
          <a:off x="3251200" y="1641475"/>
          <a:ext cx="395697" cy="1858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0.762</cdr:x>
      <cdr:y>0.12581</cdr:y>
    </cdr:from>
    <cdr:to>
      <cdr:x>0.93514</cdr:x>
      <cdr:y>0.84804</cdr:y>
    </cdr:to>
    <cdr:cxnSp macro="">
      <cdr:nvCxnSpPr>
        <cdr:cNvPr id="65" name="Прямая со стрелкой 64"/>
        <cdr:cNvCxnSpPr/>
      </cdr:nvCxnSpPr>
      <cdr:spPr>
        <a:xfrm xmlns:a="http://schemas.openxmlformats.org/drawingml/2006/main" flipH="1">
          <a:off x="3781425" y="488934"/>
          <a:ext cx="859251" cy="280671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0.45681</cdr:x>
      <cdr:y>0.09886</cdr:y>
    </cdr:from>
    <cdr:to>
      <cdr:x>0.61653</cdr:x>
      <cdr:y>0.77941</cdr:y>
    </cdr:to>
    <cdr:cxnSp macro="">
      <cdr:nvCxnSpPr>
        <cdr:cNvPr id="66" name="Прямая со стрелкой 65"/>
        <cdr:cNvCxnSpPr/>
      </cdr:nvCxnSpPr>
      <cdr:spPr>
        <a:xfrm xmlns:a="http://schemas.openxmlformats.org/drawingml/2006/main" flipH="1">
          <a:off x="2266950" y="384174"/>
          <a:ext cx="792573" cy="264477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0.73513</cdr:x>
      <cdr:y>0.05637</cdr:y>
    </cdr:from>
    <cdr:to>
      <cdr:x>0.78119</cdr:x>
      <cdr:y>0.25735</cdr:y>
    </cdr:to>
    <cdr:cxnSp macro="">
      <cdr:nvCxnSpPr>
        <cdr:cNvPr id="68" name="Прямая со стрелкой 67"/>
        <cdr:cNvCxnSpPr/>
      </cdr:nvCxnSpPr>
      <cdr:spPr>
        <a:xfrm xmlns:a="http://schemas.openxmlformats.org/drawingml/2006/main" flipH="1">
          <a:off x="3648080" y="219067"/>
          <a:ext cx="228574" cy="78104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0.65707</cdr:x>
      <cdr:y>0.64951</cdr:y>
    </cdr:from>
    <cdr:to>
      <cdr:x>0.70826</cdr:x>
      <cdr:y>0.8533</cdr:y>
    </cdr:to>
    <cdr:cxnSp macro="">
      <cdr:nvCxnSpPr>
        <cdr:cNvPr id="69" name="Прямая со стрелкой 68"/>
        <cdr:cNvCxnSpPr/>
      </cdr:nvCxnSpPr>
      <cdr:spPr>
        <a:xfrm xmlns:a="http://schemas.openxmlformats.org/drawingml/2006/main" flipH="1">
          <a:off x="3260707" y="2524128"/>
          <a:ext cx="254032" cy="791969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0.53359</cdr:x>
      <cdr:y>0.61357</cdr:y>
    </cdr:from>
    <cdr:to>
      <cdr:x>0.5854</cdr:x>
      <cdr:y>0.82108</cdr:y>
    </cdr:to>
    <cdr:cxnSp macro="">
      <cdr:nvCxnSpPr>
        <cdr:cNvPr id="70" name="Прямая со стрелкой 69"/>
        <cdr:cNvCxnSpPr/>
      </cdr:nvCxnSpPr>
      <cdr:spPr>
        <a:xfrm xmlns:a="http://schemas.openxmlformats.org/drawingml/2006/main" flipH="1">
          <a:off x="2647932" y="2384442"/>
          <a:ext cx="257108" cy="80642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0.79079</cdr:x>
      <cdr:y>0.1348</cdr:y>
    </cdr:from>
    <cdr:to>
      <cdr:x>0.82342</cdr:x>
      <cdr:y>0.29167</cdr:y>
    </cdr:to>
    <cdr:cxnSp macro="">
      <cdr:nvCxnSpPr>
        <cdr:cNvPr id="71" name="Прямая со стрелкой 70"/>
        <cdr:cNvCxnSpPr/>
      </cdr:nvCxnSpPr>
      <cdr:spPr>
        <a:xfrm xmlns:a="http://schemas.openxmlformats.org/drawingml/2006/main" flipH="1">
          <a:off x="3924300" y="523860"/>
          <a:ext cx="161943" cy="60961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0.65899</cdr:x>
      <cdr:y>0.05882</cdr:y>
    </cdr:from>
    <cdr:to>
      <cdr:x>0.7025</cdr:x>
      <cdr:y>0.26016</cdr:y>
    </cdr:to>
    <cdr:cxnSp macro="">
      <cdr:nvCxnSpPr>
        <cdr:cNvPr id="72" name="Прямая со стрелкой 71"/>
        <cdr:cNvCxnSpPr/>
      </cdr:nvCxnSpPr>
      <cdr:spPr>
        <a:xfrm xmlns:a="http://schemas.openxmlformats.org/drawingml/2006/main" flipH="1">
          <a:off x="3270236" y="228599"/>
          <a:ext cx="215920" cy="78244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0.60524</cdr:x>
      <cdr:y>0.65523</cdr:y>
    </cdr:from>
    <cdr:to>
      <cdr:x>0.65131</cdr:x>
      <cdr:y>0.85621</cdr:y>
    </cdr:to>
    <cdr:cxnSp macro="">
      <cdr:nvCxnSpPr>
        <cdr:cNvPr id="79" name="Прямая со стрелкой 78"/>
        <cdr:cNvCxnSpPr/>
      </cdr:nvCxnSpPr>
      <cdr:spPr>
        <a:xfrm xmlns:a="http://schemas.openxmlformats.org/drawingml/2006/main" flipH="1">
          <a:off x="3003540" y="2546337"/>
          <a:ext cx="228623" cy="781049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0.59885</cdr:x>
      <cdr:y>0.35784</cdr:y>
    </cdr:from>
    <cdr:to>
      <cdr:x>0.69482</cdr:x>
      <cdr:y>0.53431</cdr:y>
    </cdr:to>
    <cdr:sp macro="" textlink="">
      <cdr:nvSpPr>
        <cdr:cNvPr id="82" name="Дуга 81"/>
        <cdr:cNvSpPr/>
      </cdr:nvSpPr>
      <cdr:spPr>
        <a:xfrm xmlns:a="http://schemas.openxmlformats.org/drawingml/2006/main">
          <a:off x="2971799" y="1390650"/>
          <a:ext cx="476251" cy="685799"/>
        </a:xfrm>
        <a:prstGeom xmlns:a="http://schemas.openxmlformats.org/drawingml/2006/main" prst="arc">
          <a:avLst>
            <a:gd name="adj1" fmla="val 2508591"/>
            <a:gd name="adj2" fmla="val 18677921"/>
          </a:avLst>
        </a:prstGeom>
        <a:ln xmlns:a="http://schemas.openxmlformats.org/drawingml/2006/main">
          <a:solidFill>
            <a:schemeClr val="tx1"/>
          </a:solidFill>
          <a:head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0.70697</cdr:x>
      <cdr:y>0.35376</cdr:y>
    </cdr:from>
    <cdr:to>
      <cdr:x>0.80294</cdr:x>
      <cdr:y>0.53023</cdr:y>
    </cdr:to>
    <cdr:sp macro="" textlink="">
      <cdr:nvSpPr>
        <cdr:cNvPr id="83" name="Дуга 82"/>
        <cdr:cNvSpPr/>
      </cdr:nvSpPr>
      <cdr:spPr>
        <a:xfrm xmlns:a="http://schemas.openxmlformats.org/drawingml/2006/main">
          <a:off x="3508375" y="1374775"/>
          <a:ext cx="476251" cy="685799"/>
        </a:xfrm>
        <a:prstGeom xmlns:a="http://schemas.openxmlformats.org/drawingml/2006/main" prst="arc">
          <a:avLst>
            <a:gd name="adj1" fmla="val 13369567"/>
            <a:gd name="adj2" fmla="val 7970509"/>
          </a:avLst>
        </a:prstGeom>
        <a:ln xmlns:a="http://schemas.openxmlformats.org/drawingml/2006/main">
          <a:solidFill>
            <a:schemeClr val="tx1"/>
          </a:solidFill>
          <a:headEnd type="non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0.59757</cdr:x>
      <cdr:y>0.38971</cdr:y>
    </cdr:from>
    <cdr:to>
      <cdr:x>0.60845</cdr:x>
      <cdr:y>0.4448</cdr:y>
    </cdr:to>
    <cdr:cxnSp macro="">
      <cdr:nvCxnSpPr>
        <cdr:cNvPr id="84" name="Прямая со стрелкой 83"/>
        <cdr:cNvCxnSpPr/>
      </cdr:nvCxnSpPr>
      <cdr:spPr>
        <a:xfrm xmlns:a="http://schemas.openxmlformats.org/drawingml/2006/main" flipH="1">
          <a:off x="2965451" y="1514475"/>
          <a:ext cx="53974" cy="21410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0.82982</cdr:x>
      <cdr:y>0.2304</cdr:y>
    </cdr:from>
    <cdr:to>
      <cdr:x>0.85605</cdr:x>
      <cdr:y>0.34676</cdr:y>
    </cdr:to>
    <cdr:cxnSp macro="">
      <cdr:nvCxnSpPr>
        <cdr:cNvPr id="86" name="Прямая со стрелкой 85"/>
        <cdr:cNvCxnSpPr/>
      </cdr:nvCxnSpPr>
      <cdr:spPr>
        <a:xfrm xmlns:a="http://schemas.openxmlformats.org/drawingml/2006/main" flipH="1">
          <a:off x="4117996" y="895366"/>
          <a:ext cx="130167" cy="45219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0.79846</cdr:x>
      <cdr:y>0.41912</cdr:y>
    </cdr:from>
    <cdr:to>
      <cdr:x>0.8023</cdr:x>
      <cdr:y>0.46078</cdr:y>
    </cdr:to>
    <cdr:cxnSp macro="">
      <cdr:nvCxnSpPr>
        <cdr:cNvPr id="87" name="Прямая со стрелкой 86"/>
        <cdr:cNvCxnSpPr/>
      </cdr:nvCxnSpPr>
      <cdr:spPr>
        <a:xfrm xmlns:a="http://schemas.openxmlformats.org/drawingml/2006/main" flipH="1">
          <a:off x="3962400" y="1628775"/>
          <a:ext cx="19050" cy="16192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0.60333</cdr:x>
      <cdr:y>0.16667</cdr:y>
    </cdr:from>
    <cdr:to>
      <cdr:x>0.63532</cdr:x>
      <cdr:y>0.29284</cdr:y>
    </cdr:to>
    <cdr:cxnSp macro="">
      <cdr:nvCxnSpPr>
        <cdr:cNvPr id="95" name="Прямая со стрелкой 94"/>
        <cdr:cNvCxnSpPr/>
      </cdr:nvCxnSpPr>
      <cdr:spPr>
        <a:xfrm xmlns:a="http://schemas.openxmlformats.org/drawingml/2006/main" flipH="1">
          <a:off x="2994017" y="647698"/>
          <a:ext cx="158751" cy="49032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0.38068</cdr:x>
      <cdr:y>0.35539</cdr:y>
    </cdr:from>
    <cdr:to>
      <cdr:x>0.39731</cdr:x>
      <cdr:y>0.43745</cdr:y>
    </cdr:to>
    <cdr:cxnSp macro="">
      <cdr:nvCxnSpPr>
        <cdr:cNvPr id="96" name="Прямая со стрелкой 95"/>
        <cdr:cNvCxnSpPr/>
      </cdr:nvCxnSpPr>
      <cdr:spPr>
        <a:xfrm xmlns:a="http://schemas.openxmlformats.org/drawingml/2006/main" flipH="1">
          <a:off x="1889126" y="1381125"/>
          <a:ext cx="82549" cy="31888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0.10813</cdr:x>
      <cdr:y>0.29657</cdr:y>
    </cdr:from>
    <cdr:to>
      <cdr:x>0.12284</cdr:x>
      <cdr:y>0.37372</cdr:y>
    </cdr:to>
    <cdr:cxnSp macro="">
      <cdr:nvCxnSpPr>
        <cdr:cNvPr id="97" name="Прямая со стрелкой 96"/>
        <cdr:cNvCxnSpPr/>
      </cdr:nvCxnSpPr>
      <cdr:spPr>
        <a:xfrm xmlns:a="http://schemas.openxmlformats.org/drawingml/2006/main" flipH="1">
          <a:off x="536576" y="1152525"/>
          <a:ext cx="73024" cy="29983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0.71017</cdr:x>
      <cdr:y>0.48529</cdr:y>
    </cdr:from>
    <cdr:to>
      <cdr:x>0.73512</cdr:x>
      <cdr:y>0.51961</cdr:y>
    </cdr:to>
    <cdr:cxnSp macro="">
      <cdr:nvCxnSpPr>
        <cdr:cNvPr id="106" name="Прямая со стрелкой 105"/>
        <cdr:cNvCxnSpPr/>
      </cdr:nvCxnSpPr>
      <cdr:spPr>
        <a:xfrm xmlns:a="http://schemas.openxmlformats.org/drawingml/2006/main" flipH="1" flipV="1">
          <a:off x="3524250" y="1885951"/>
          <a:ext cx="123825" cy="133349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0.08612</cdr:x>
      <cdr:y>0.87749</cdr:y>
    </cdr:from>
    <cdr:to>
      <cdr:x>0.41818</cdr:x>
      <cdr:y>0.96082</cdr:y>
    </cdr:to>
    <cdr:sp macro="" textlink="">
      <cdr:nvSpPr>
        <cdr:cNvPr id="111" name="TextBox 110"/>
        <cdr:cNvSpPr txBox="1"/>
      </cdr:nvSpPr>
      <cdr:spPr>
        <a:xfrm xmlns:a="http://schemas.openxmlformats.org/drawingml/2006/main">
          <a:off x="654780" y="5087679"/>
          <a:ext cx="2524827" cy="4831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a) open heliosphere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0.54983</cdr:x>
      <cdr:y>0.87134</cdr:y>
    </cdr:from>
    <cdr:to>
      <cdr:x>0.9062</cdr:x>
      <cdr:y>0.95468</cdr:y>
    </cdr:to>
    <cdr:sp macro="" textlink="">
      <cdr:nvSpPr>
        <cdr:cNvPr id="112" name="TextBox 1"/>
        <cdr:cNvSpPr txBox="1"/>
      </cdr:nvSpPr>
      <cdr:spPr>
        <a:xfrm xmlns:a="http://schemas.openxmlformats.org/drawingml/2006/main">
          <a:off x="4180623" y="5052030"/>
          <a:ext cx="2709668" cy="4832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b) closed heliosphere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0.54766</cdr:x>
      <cdr:y>0.27042</cdr:y>
    </cdr:from>
    <cdr:to>
      <cdr:x>0.84901</cdr:x>
      <cdr:y>0.63562</cdr:y>
    </cdr:to>
    <cdr:sp macro="" textlink="">
      <cdr:nvSpPr>
        <cdr:cNvPr id="47" name="Кольцо 46"/>
        <cdr:cNvSpPr/>
      </cdr:nvSpPr>
      <cdr:spPr>
        <a:xfrm xmlns:a="http://schemas.openxmlformats.org/drawingml/2006/main">
          <a:off x="2717800" y="1050925"/>
          <a:ext cx="1495425" cy="1419224"/>
        </a:xfrm>
        <a:prstGeom xmlns:a="http://schemas.openxmlformats.org/drawingml/2006/main" prst="donut">
          <a:avLst>
            <a:gd name="adj" fmla="val 11186"/>
          </a:avLst>
        </a:prstGeom>
        <a:solidFill xmlns:a="http://schemas.openxmlformats.org/drawingml/2006/main">
          <a:schemeClr val="bg1">
            <a:lumMod val="75000"/>
          </a:schemeClr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t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ru-RU" sz="1100">
            <a:solidFill>
              <a:schemeClr val="tx1"/>
            </a:solidFill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0.18537</cdr:x>
      <cdr:y>0.06638</cdr:y>
    </cdr:from>
    <cdr:to>
      <cdr:x>0.34354</cdr:x>
      <cdr:y>0.14908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38225" y="290513"/>
          <a:ext cx="885825" cy="3619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0.21166</cdr:x>
      <cdr:y>0.08812</cdr:y>
    </cdr:from>
    <cdr:to>
      <cdr:x>0.22867</cdr:x>
      <cdr:y>0.10988</cdr:y>
    </cdr:to>
    <cdr:sp macro="" textlink="">
      <cdr:nvSpPr>
        <cdr:cNvPr id="3" name="Блок-схема: узел 2"/>
        <cdr:cNvSpPr/>
      </cdr:nvSpPr>
      <cdr:spPr>
        <a:xfrm xmlns:a="http://schemas.openxmlformats.org/drawingml/2006/main">
          <a:off x="1393959" y="494999"/>
          <a:ext cx="112025" cy="122234"/>
        </a:xfrm>
        <a:prstGeom xmlns:a="http://schemas.openxmlformats.org/drawingml/2006/main" prst="flowChartConnector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0.21939</cdr:x>
      <cdr:y>0.07508</cdr:y>
    </cdr:from>
    <cdr:to>
      <cdr:x>0.40306</cdr:x>
      <cdr:y>0.284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228725" y="328613"/>
          <a:ext cx="10287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,      </a:t>
          </a:r>
          <a:r>
            <a:rPr lang="ru-RU" sz="1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ru-RU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e</a:t>
          </a:r>
          <a:r>
            <a:rPr lang="en-US" sz="1400" b="1" baseline="30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-</a:t>
          </a:r>
          <a:endParaRPr lang="ru-RU" sz="1400" b="1" baseline="300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0.25294</cdr:x>
      <cdr:y>0.08594</cdr:y>
    </cdr:from>
    <cdr:to>
      <cdr:x>0.27165</cdr:x>
      <cdr:y>0.10988</cdr:y>
    </cdr:to>
    <cdr:sp macro="" textlink="">
      <cdr:nvSpPr>
        <cdr:cNvPr id="5" name="Равнобедренный треугольник 4"/>
        <cdr:cNvSpPr/>
      </cdr:nvSpPr>
      <cdr:spPr>
        <a:xfrm xmlns:a="http://schemas.openxmlformats.org/drawingml/2006/main">
          <a:off x="1665824" y="482754"/>
          <a:ext cx="123222" cy="134480"/>
        </a:xfrm>
        <a:prstGeom xmlns:a="http://schemas.openxmlformats.org/drawingml/2006/main" prst="triangle">
          <a:avLst/>
        </a:prstGeom>
        <a:solidFill xmlns:a="http://schemas.openxmlformats.org/drawingml/2006/main">
          <a:srgbClr val="00206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0.48469</cdr:x>
      <cdr:y>0.10337</cdr:y>
    </cdr:from>
    <cdr:to>
      <cdr:x>0.58333</cdr:x>
      <cdr:y>0.17519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714625" y="452438"/>
          <a:ext cx="552450" cy="314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 i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200" b="1" baseline="-2500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max</a:t>
          </a:r>
          <a:endParaRPr lang="ru-RU" sz="1200" b="1" baseline="-25000">
            <a:solidFill>
              <a:schemeClr val="accent6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0.74339</cdr:x>
      <cdr:y>0.64139</cdr:y>
    </cdr:from>
    <cdr:to>
      <cdr:x>0.84114</cdr:x>
      <cdr:y>0.7009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5162937" y="3796452"/>
          <a:ext cx="678887" cy="3522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A&lt;0</a:t>
          </a:r>
          <a:endParaRPr lang="ru-RU" sz="18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0.38975</cdr:x>
      <cdr:y>0.62555</cdr:y>
    </cdr:from>
    <cdr:to>
      <cdr:x>0.49382</cdr:x>
      <cdr:y>0.70291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2706871" y="3702710"/>
          <a:ext cx="722737" cy="4578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A&gt;0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0.61566</cdr:x>
      <cdr:y>0.04226</cdr:y>
    </cdr:from>
    <cdr:to>
      <cdr:x>0.97362</cdr:x>
      <cdr:y>0.10323</cdr:y>
    </cdr:to>
    <cdr:sp macro="" textlink="">
      <cdr:nvSpPr>
        <cdr:cNvPr id="54273" name="Text Box 102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392234" y="168647"/>
          <a:ext cx="2553767" cy="24332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27432" rIns="27432" bIns="27432" anchor="ctr" upright="1"/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ru-RU" sz="1800" b="1" i="1" strike="noStrik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Е</a:t>
          </a:r>
          <a:r>
            <a:rPr lang="ru-RU" sz="1800" b="1" i="0" strike="noStrik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= </a:t>
          </a:r>
          <a:r>
            <a:rPr lang="en-US" sz="1800" b="1" i="0" strike="noStrik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(1.5</a:t>
          </a:r>
          <a:r>
            <a:rPr lang="ru-RU" sz="1800" b="1" i="0" strike="noStrik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en-US" sz="1800" b="1" i="0" strike="noStrik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5.7)</a:t>
          </a:r>
          <a:r>
            <a:rPr lang="ru-RU" sz="1800" b="1" i="0" strike="noStrik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ГэВ</a:t>
          </a:r>
        </a:p>
      </cdr:txBody>
    </cdr:sp>
  </cdr:relSizeAnchor>
  <cdr:relSizeAnchor xmlns:cdr="http://schemas.openxmlformats.org/drawingml/2006/chartDrawing">
    <cdr:from>
      <cdr:x>0.12527</cdr:x>
      <cdr:y>0.12888</cdr:y>
    </cdr:from>
    <cdr:to>
      <cdr:x>0.95995</cdr:x>
      <cdr:y>0.13923</cdr:y>
    </cdr:to>
    <cdr:sp macro="" textlink="">
      <cdr:nvSpPr>
        <cdr:cNvPr id="553986" name="Line 2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893712" y="514349"/>
          <a:ext cx="5954763" cy="41331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8575">
          <a:solidFill>
            <a:srgbClr val="FF0000"/>
          </a:solidFill>
          <a:prstDash val="dash"/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0.29614</cdr:x>
      <cdr:y>0.17857</cdr:y>
    </cdr:from>
    <cdr:to>
      <cdr:x>0.33081</cdr:x>
      <cdr:y>0.2269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114090" y="1078013"/>
          <a:ext cx="364529" cy="2917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20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0.56025</cdr:x>
      <cdr:y>0.16664</cdr:y>
    </cdr:from>
    <cdr:to>
      <cdr:x>0.59875</cdr:x>
      <cdr:y>0.21809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5891366" y="1005992"/>
          <a:ext cx="404882" cy="3106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21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0.13981</cdr:x>
      <cdr:y>0.1803</cdr:y>
    </cdr:from>
    <cdr:to>
      <cdr:x>0.18217</cdr:x>
      <cdr:y>0.23923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1470186" y="1088457"/>
          <a:ext cx="445447" cy="3557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>
              <a:latin typeface="Arial" panose="020B0604020202020204" pitchFamily="34" charset="0"/>
              <a:cs typeface="Arial" panose="020B0604020202020204" pitchFamily="34" charset="0"/>
            </a:rPr>
            <a:t>19</a:t>
          </a:r>
        </a:p>
      </cdr:txBody>
    </cdr:sp>
  </cdr:relSizeAnchor>
  <cdr:relSizeAnchor xmlns:cdr="http://schemas.openxmlformats.org/drawingml/2006/chartDrawing">
    <cdr:from>
      <cdr:x>0.21158</cdr:x>
      <cdr:y>0.72475</cdr:y>
    </cdr:from>
    <cdr:to>
      <cdr:x>0.26205</cdr:x>
      <cdr:y>0.77993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24893" y="4375281"/>
          <a:ext cx="530712" cy="3331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A&lt;0</a:t>
          </a:r>
          <a:endParaRPr lang="ru-RU" sz="18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0.41652</cdr:x>
      <cdr:y>0.71727</cdr:y>
    </cdr:from>
    <cdr:to>
      <cdr:x>0.4663</cdr:x>
      <cdr:y>0.77289</cdr:y>
    </cdr:to>
    <cdr:sp macro="" textlink="">
      <cdr:nvSpPr>
        <cdr:cNvPr id="20" name="TextBox 1"/>
        <cdr:cNvSpPr txBox="1"/>
      </cdr:nvSpPr>
      <cdr:spPr>
        <a:xfrm xmlns:a="http://schemas.openxmlformats.org/drawingml/2006/main">
          <a:off x="4379968" y="4330110"/>
          <a:ext cx="523413" cy="3357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A&gt;0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0.7392</cdr:x>
      <cdr:y>0.17542</cdr:y>
    </cdr:from>
    <cdr:to>
      <cdr:x>0.77267</cdr:x>
      <cdr:y>0.22514</cdr:y>
    </cdr:to>
    <cdr:sp macro="" textlink="">
      <cdr:nvSpPr>
        <cdr:cNvPr id="23" name="TextBox 1"/>
        <cdr:cNvSpPr txBox="1"/>
      </cdr:nvSpPr>
      <cdr:spPr>
        <a:xfrm xmlns:a="http://schemas.openxmlformats.org/drawingml/2006/main">
          <a:off x="7773156" y="1058989"/>
          <a:ext cx="351890" cy="3001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ru-RU" sz="1800" b="1" dirty="0">
              <a:latin typeface="Arial" panose="020B0604020202020204" pitchFamily="34" charset="0"/>
              <a:cs typeface="Arial" panose="020B0604020202020204" pitchFamily="34" charset="0"/>
            </a:rPr>
            <a:t>2</a:t>
          </a:r>
        </a:p>
      </cdr:txBody>
    </cdr:sp>
  </cdr:relSizeAnchor>
  <cdr:relSizeAnchor xmlns:cdr="http://schemas.openxmlformats.org/drawingml/2006/chartDrawing">
    <cdr:from>
      <cdr:x>0.81872</cdr:x>
      <cdr:y>0.69927</cdr:y>
    </cdr:from>
    <cdr:to>
      <cdr:x>0.8685</cdr:x>
      <cdr:y>0.75489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8609364" y="4221422"/>
          <a:ext cx="523413" cy="3357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A&gt;0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0.65524</cdr:x>
      <cdr:y>0.70499</cdr:y>
    </cdr:from>
    <cdr:to>
      <cdr:x>0.70571</cdr:x>
      <cdr:y>0.76017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6890223" y="4255960"/>
          <a:ext cx="530712" cy="3331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A&lt;0</a:t>
          </a:r>
          <a:endParaRPr lang="ru-RU" sz="18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0.52313</cdr:x>
      <cdr:y>0.05641</cdr:y>
    </cdr:from>
    <cdr:to>
      <cdr:x>0.58147</cdr:x>
      <cdr:y>0.12252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783502" y="298378"/>
          <a:ext cx="533462" cy="3496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B</a:t>
          </a:r>
          <a:r>
            <a:rPr lang="en-US" sz="1600" b="1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N</a:t>
          </a:r>
          <a:endParaRPr lang="ru-RU" sz="1600" b="1" baseline="-250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0.80755</cdr:x>
      <cdr:y>0.08291</cdr:y>
    </cdr:from>
    <cdr:to>
      <cdr:x>0.85709</cdr:x>
      <cdr:y>0.14975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7384238" y="438548"/>
          <a:ext cx="453006" cy="3535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B</a:t>
          </a:r>
          <a:r>
            <a:rPr lang="en-US" sz="1600" b="1" baseline="-25000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S</a:t>
          </a:r>
          <a:endParaRPr lang="ru-RU" sz="1600" b="1" baseline="-25000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0.58303</cdr:x>
      <cdr:y>0.04312</cdr:y>
    </cdr:from>
    <cdr:to>
      <cdr:x>0.94497</cdr:x>
      <cdr:y>0.19481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619607" y="288707"/>
          <a:ext cx="4109354" cy="1015663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1.2017 - </a:t>
          </a:r>
          <a:r>
            <a: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3</a:t>
          </a:r>
          <a:r>
            <a: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.2020</a:t>
          </a:r>
          <a:r>
            <a: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(</a:t>
          </a:r>
          <a:r>
            <a:rPr lang="ru-RU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24</a:t>
          </a:r>
          <a:r>
            <a: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-</a:t>
          </a:r>
          <a:r>
            <a: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25 </a:t>
          </a:r>
          <a:r>
            <a: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СЦ)</a:t>
          </a:r>
          <a:endParaRPr lang="en-US" sz="20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  <a:p xmlns:a="http://schemas.openxmlformats.org/drawingml/2006/main">
          <a:r>
            <a: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4.</a:t>
          </a:r>
          <a:r>
            <a: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2006 - 1</a:t>
          </a:r>
          <a:r>
            <a: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0</a:t>
          </a:r>
          <a:r>
            <a: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.2011</a:t>
          </a:r>
          <a:r>
            <a: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 (</a:t>
          </a:r>
          <a:r>
            <a:rPr lang="ru-RU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23</a:t>
          </a:r>
          <a:r>
            <a:rPr lang="en-US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-</a:t>
          </a:r>
          <a:r>
            <a: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24 </a:t>
          </a:r>
          <a:r>
            <a: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СЦ)</a:t>
          </a:r>
          <a:endParaRPr lang="en-US" sz="20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  <a:p xmlns:a="http://schemas.openxmlformats.org/drawingml/2006/main">
          <a:r>
            <a:rPr lang="en-US" sz="2000" b="1" dirty="0" err="1">
              <a:latin typeface="Arial" pitchFamily="34" charset="0"/>
              <a:cs typeface="Arial" pitchFamily="34" charset="0"/>
            </a:rPr>
            <a:t>Tsm</a:t>
          </a:r>
          <a:r>
            <a:rPr lang="en-US" sz="2000" b="1" dirty="0">
              <a:latin typeface="Arial" pitchFamily="34" charset="0"/>
              <a:cs typeface="Arial" pitchFamily="34" charset="0"/>
            </a:rPr>
            <a:t> = 5 points</a:t>
          </a:r>
          <a:r>
            <a:rPr lang="ru-RU" sz="2000" b="1" dirty="0">
              <a:latin typeface="Arial" pitchFamily="34" charset="0"/>
              <a:cs typeface="Arial" pitchFamily="34" charset="0"/>
            </a:rPr>
            <a:t> </a:t>
          </a:r>
          <a:r>
            <a:rPr lang="en-US" sz="2000" b="1" dirty="0">
              <a:latin typeface="Arial" pitchFamily="34" charset="0"/>
              <a:cs typeface="Arial" pitchFamily="34" charset="0"/>
            </a:rPr>
            <a:t> r = 0.97 +/- 0.13</a:t>
          </a:r>
          <a:endParaRPr lang="ru-RU" sz="2000" b="1" dirty="0"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0.66458</cdr:x>
      <cdr:y>0.12189</cdr:y>
    </cdr:from>
    <cdr:to>
      <cdr:x>0.78967</cdr:x>
      <cdr:y>0.20895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430906" y="466724"/>
          <a:ext cx="645794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0.68647</cdr:x>
      <cdr:y>0.078</cdr:y>
    </cdr:from>
    <cdr:to>
      <cdr:x>0.88167</cdr:x>
      <cdr:y>0.24964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369483" y="529362"/>
          <a:ext cx="2379797" cy="1164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1.2017 - 3.2020</a:t>
          </a:r>
        </a:p>
        <a:p xmlns:a="http://schemas.openxmlformats.org/drawingml/2006/main">
          <a:r>
            <a: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4.2006 - 10.2011</a:t>
          </a:r>
        </a:p>
        <a:p xmlns:a="http://schemas.openxmlformats.org/drawingml/2006/main">
          <a:r>
            <a:rPr lang="en-US" sz="2000" b="1" dirty="0" err="1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Tsm</a:t>
          </a:r>
          <a:r>
            <a:rPr lang="en-US" sz="20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 = 5 points</a:t>
          </a:r>
          <a:endParaRPr lang="ru-RU" sz="20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0.38613</cdr:x>
      <cdr:y>0.57329</cdr:y>
    </cdr:from>
    <cdr:to>
      <cdr:x>0.46</cdr:x>
      <cdr:y>0.64792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707656" y="3890838"/>
          <a:ext cx="900664" cy="5065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A</a:t>
          </a:r>
          <a:r>
            <a:rPr lang="en-US" sz="2000" b="1" baseline="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&gt; 0</a:t>
          </a:r>
          <a:endParaRPr lang="ru-RU" sz="20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0.42889</cdr:x>
      <cdr:y>0.11746</cdr:y>
    </cdr:from>
    <cdr:to>
      <cdr:x>0.53775</cdr:x>
      <cdr:y>0.19209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5229068" y="797162"/>
          <a:ext cx="1327221" cy="5065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A</a:t>
          </a:r>
          <a:r>
            <a:rPr lang="en-US" sz="2000" b="1" baseline="0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 &lt; 0</a:t>
          </a:r>
          <a:endParaRPr lang="ru-RU" sz="20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0.66458</cdr:x>
      <cdr:y>0.12189</cdr:y>
    </cdr:from>
    <cdr:to>
      <cdr:x>0.78967</cdr:x>
      <cdr:y>0.20895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430906" y="466724"/>
          <a:ext cx="645794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0.65314</cdr:x>
      <cdr:y>0.11692</cdr:y>
    </cdr:from>
    <cdr:to>
      <cdr:x>0.85</cdr:x>
      <cdr:y>0.28856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963083" y="801837"/>
          <a:ext cx="2400117" cy="11771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1.2017 - 3.2020</a:t>
          </a:r>
        </a:p>
        <a:p xmlns:a="http://schemas.openxmlformats.org/drawingml/2006/main">
          <a:r>
            <a: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4.2006 - 10.2011</a:t>
          </a:r>
        </a:p>
        <a:p xmlns:a="http://schemas.openxmlformats.org/drawingml/2006/main">
          <a:r>
            <a:rPr lang="en-US" sz="2000" b="1" dirty="0" err="1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Tsm</a:t>
          </a:r>
          <a:r>
            <a:rPr lang="en-US" sz="20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 = 5 points</a:t>
          </a:r>
          <a:endParaRPr lang="ru-RU" sz="20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0.40966</cdr:x>
      <cdr:y>0.11194</cdr:y>
    </cdr:from>
    <cdr:to>
      <cdr:x>0.51851</cdr:x>
      <cdr:y>0.18657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614322" y="428620"/>
          <a:ext cx="694653" cy="2857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A</a:t>
          </a:r>
          <a:r>
            <a:rPr lang="en-US" sz="2000" b="1" baseline="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&gt; 0</a:t>
          </a:r>
          <a:endParaRPr lang="ru-RU" sz="20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0.33012</cdr:x>
      <cdr:y>0.55058</cdr:y>
    </cdr:from>
    <cdr:to>
      <cdr:x>0.41333</cdr:x>
      <cdr:y>0.62521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4024823" y="3775878"/>
          <a:ext cx="1014537" cy="5118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A</a:t>
          </a:r>
          <a:r>
            <a:rPr lang="en-US" sz="2000" b="1" baseline="0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 &lt; 0</a:t>
          </a:r>
          <a:endParaRPr lang="ru-RU" sz="20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0.66458</cdr:x>
      <cdr:y>0.12189</cdr:y>
    </cdr:from>
    <cdr:to>
      <cdr:x>0.78967</cdr:x>
      <cdr:y>0.20895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430906" y="466724"/>
          <a:ext cx="645794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0.67016</cdr:x>
      <cdr:y>0.07099</cdr:y>
    </cdr:from>
    <cdr:to>
      <cdr:x>0.87489</cdr:x>
      <cdr:y>0.24263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000385" y="486877"/>
          <a:ext cx="2444095" cy="11771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1.2017 - 3.2020</a:t>
          </a:r>
        </a:p>
        <a:p xmlns:a="http://schemas.openxmlformats.org/drawingml/2006/main">
          <a:r>
            <a: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4.2006 - 10.2011</a:t>
          </a:r>
        </a:p>
        <a:p xmlns:a="http://schemas.openxmlformats.org/drawingml/2006/main">
          <a:r>
            <a:rPr lang="en-US" sz="2000" b="1" dirty="0" err="1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Tsm</a:t>
          </a:r>
          <a:r>
            <a:rPr lang="en-US" sz="20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 = 5 points</a:t>
          </a:r>
          <a:endParaRPr lang="ru-RU" sz="20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0.3885</cdr:x>
      <cdr:y>0.27865</cdr:y>
    </cdr:from>
    <cdr:to>
      <cdr:x>0.47235</cdr:x>
      <cdr:y>0.35328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637857" y="1910977"/>
          <a:ext cx="1001001" cy="5118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A</a:t>
          </a:r>
          <a:r>
            <a:rPr lang="en-US" sz="2000" b="1" baseline="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&gt; 0</a:t>
          </a:r>
          <a:endParaRPr lang="ru-RU" sz="20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0.29565</cdr:x>
      <cdr:y>0.58694</cdr:y>
    </cdr:from>
    <cdr:to>
      <cdr:x>0.38383</cdr:x>
      <cdr:y>0.66157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529513" y="4025262"/>
          <a:ext cx="1052647" cy="5118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A</a:t>
          </a:r>
          <a:r>
            <a:rPr lang="en-US" sz="2000" b="1" baseline="0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 &lt; 0</a:t>
          </a:r>
          <a:endParaRPr lang="ru-RU" sz="20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0.18825</cdr:x>
      <cdr:y>0.39218</cdr:y>
    </cdr:from>
    <cdr:to>
      <cdr:x>0.27108</cdr:x>
      <cdr:y>0.4985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1190626" y="1862139"/>
          <a:ext cx="523875" cy="504825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15875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0.22139</cdr:x>
      <cdr:y>0.08578</cdr:y>
    </cdr:from>
    <cdr:to>
      <cdr:x>0.28215</cdr:x>
      <cdr:y>0.28385</cdr:y>
    </cdr:to>
    <cdr:cxnSp macro="">
      <cdr:nvCxnSpPr>
        <cdr:cNvPr id="4" name="Прямая со стрелкой 3"/>
        <cdr:cNvCxnSpPr/>
      </cdr:nvCxnSpPr>
      <cdr:spPr>
        <a:xfrm xmlns:a="http://schemas.openxmlformats.org/drawingml/2006/main" flipH="1">
          <a:off x="1098632" y="333375"/>
          <a:ext cx="301543" cy="76973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0.21265</cdr:x>
      <cdr:y>0.25978</cdr:y>
    </cdr:from>
    <cdr:to>
      <cdr:x>0.26958</cdr:x>
      <cdr:y>0.44634</cdr:y>
    </cdr:to>
    <cdr:sp macro="" textlink="">
      <cdr:nvSpPr>
        <cdr:cNvPr id="5" name="Дуга 4"/>
        <cdr:cNvSpPr/>
      </cdr:nvSpPr>
      <cdr:spPr>
        <a:xfrm xmlns:a="http://schemas.openxmlformats.org/drawingml/2006/main">
          <a:off x="1344931" y="1233488"/>
          <a:ext cx="360045" cy="885826"/>
        </a:xfrm>
        <a:prstGeom xmlns:a="http://schemas.openxmlformats.org/drawingml/2006/main" prst="arc">
          <a:avLst>
            <a:gd name="adj1" fmla="val 7897916"/>
            <a:gd name="adj2" fmla="val 15125436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0.1762</cdr:x>
      <cdr:y>0.1013</cdr:y>
    </cdr:from>
    <cdr:to>
      <cdr:x>0.29066</cdr:x>
      <cdr:y>0.47643</cdr:y>
    </cdr:to>
    <cdr:sp macro="" textlink="">
      <cdr:nvSpPr>
        <cdr:cNvPr id="12" name="Дуга 11"/>
        <cdr:cNvSpPr/>
      </cdr:nvSpPr>
      <cdr:spPr>
        <a:xfrm xmlns:a="http://schemas.openxmlformats.org/drawingml/2006/main">
          <a:off x="1114426" y="481015"/>
          <a:ext cx="723900" cy="1781174"/>
        </a:xfrm>
        <a:prstGeom xmlns:a="http://schemas.openxmlformats.org/drawingml/2006/main" prst="arc">
          <a:avLst>
            <a:gd name="adj1" fmla="val 6740835"/>
            <a:gd name="adj2" fmla="val 15125436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0.18725</cdr:x>
      <cdr:y>0.07353</cdr:y>
    </cdr:from>
    <cdr:to>
      <cdr:x>0.21305</cdr:x>
      <cdr:y>0.17519</cdr:y>
    </cdr:to>
    <cdr:cxnSp macro="">
      <cdr:nvCxnSpPr>
        <cdr:cNvPr id="13" name="Прямая со стрелкой 12"/>
        <cdr:cNvCxnSpPr/>
      </cdr:nvCxnSpPr>
      <cdr:spPr>
        <a:xfrm xmlns:a="http://schemas.openxmlformats.org/drawingml/2006/main" flipH="1">
          <a:off x="929230" y="285750"/>
          <a:ext cx="128045" cy="39508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0.03916</cdr:x>
      <cdr:y>0.08091</cdr:y>
    </cdr:from>
    <cdr:to>
      <cdr:x>0.1752</cdr:x>
      <cdr:y>0.66098</cdr:y>
    </cdr:to>
    <cdr:cxnSp macro="">
      <cdr:nvCxnSpPr>
        <cdr:cNvPr id="14" name="Прямая со стрелкой 13"/>
        <cdr:cNvCxnSpPr/>
      </cdr:nvCxnSpPr>
      <cdr:spPr>
        <a:xfrm xmlns:a="http://schemas.openxmlformats.org/drawingml/2006/main" flipH="1">
          <a:off x="247651" y="384175"/>
          <a:ext cx="860424" cy="275431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0.19285</cdr:x>
      <cdr:y>0.4258</cdr:y>
    </cdr:from>
    <cdr:to>
      <cdr:x>0.27259</cdr:x>
      <cdr:y>0.42628</cdr:y>
    </cdr:to>
    <cdr:cxnSp macro="">
      <cdr:nvCxnSpPr>
        <cdr:cNvPr id="19" name="Прямая соединительная линия 18"/>
        <cdr:cNvCxnSpPr/>
      </cdr:nvCxnSpPr>
      <cdr:spPr>
        <a:xfrm xmlns:a="http://schemas.openxmlformats.org/drawingml/2006/main">
          <a:off x="1219721" y="2021794"/>
          <a:ext cx="504305" cy="227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0.22892</cdr:x>
      <cdr:y>0.33601</cdr:y>
    </cdr:from>
    <cdr:to>
      <cdr:x>0.23042</cdr:x>
      <cdr:y>0.54664</cdr:y>
    </cdr:to>
    <cdr:cxnSp macro="">
      <cdr:nvCxnSpPr>
        <cdr:cNvPr id="27" name="Прямая со стрелкой 26"/>
        <cdr:cNvCxnSpPr/>
      </cdr:nvCxnSpPr>
      <cdr:spPr>
        <a:xfrm xmlns:a="http://schemas.openxmlformats.org/drawingml/2006/main" flipH="1" flipV="1">
          <a:off x="1447801" y="1595439"/>
          <a:ext cx="9525" cy="1000126"/>
        </a:xfrm>
        <a:prstGeom xmlns:a="http://schemas.openxmlformats.org/drawingml/2006/main" prst="straightConnector1">
          <a:avLst/>
        </a:prstGeom>
        <a:ln xmlns:a="http://schemas.openxmlformats.org/drawingml/2006/main" w="15875">
          <a:solidFill>
            <a:schemeClr val="tx1"/>
          </a:solidFill>
          <a:prstDash val="dash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0.19177</cdr:x>
      <cdr:y>0.46606</cdr:y>
    </cdr:from>
    <cdr:to>
      <cdr:x>0.2715</cdr:x>
      <cdr:y>0.46654</cdr:y>
    </cdr:to>
    <cdr:cxnSp macro="">
      <cdr:nvCxnSpPr>
        <cdr:cNvPr id="35" name="Прямая соединительная линия 34"/>
        <cdr:cNvCxnSpPr/>
      </cdr:nvCxnSpPr>
      <cdr:spPr>
        <a:xfrm xmlns:a="http://schemas.openxmlformats.org/drawingml/2006/main">
          <a:off x="1212850" y="2212975"/>
          <a:ext cx="504305" cy="227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0.16571</cdr:x>
      <cdr:y>0.09395</cdr:y>
    </cdr:from>
    <cdr:to>
      <cdr:x>0.28016</cdr:x>
      <cdr:y>0.39951</cdr:y>
    </cdr:to>
    <cdr:sp macro="" textlink="">
      <cdr:nvSpPr>
        <cdr:cNvPr id="36" name="Дуга 35"/>
        <cdr:cNvSpPr/>
      </cdr:nvSpPr>
      <cdr:spPr>
        <a:xfrm xmlns:a="http://schemas.openxmlformats.org/drawingml/2006/main">
          <a:off x="822325" y="365125"/>
          <a:ext cx="568000" cy="1187450"/>
        </a:xfrm>
        <a:prstGeom xmlns:a="http://schemas.openxmlformats.org/drawingml/2006/main" prst="arc">
          <a:avLst>
            <a:gd name="adj1" fmla="val 3059662"/>
            <a:gd name="adj2" fmla="val 4873977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0.27255</cdr:x>
      <cdr:y>0.11029</cdr:y>
    </cdr:from>
    <cdr:to>
      <cdr:x>0.35125</cdr:x>
      <cdr:y>0.32843</cdr:y>
    </cdr:to>
    <cdr:cxnSp macro="">
      <cdr:nvCxnSpPr>
        <cdr:cNvPr id="37" name="Прямая со стрелкой 36"/>
        <cdr:cNvCxnSpPr/>
      </cdr:nvCxnSpPr>
      <cdr:spPr>
        <a:xfrm xmlns:a="http://schemas.openxmlformats.org/drawingml/2006/main" flipH="1">
          <a:off x="1352550" y="428625"/>
          <a:ext cx="390525" cy="84772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0.16763</cdr:x>
      <cdr:y>0.05474</cdr:y>
    </cdr:from>
    <cdr:to>
      <cdr:x>0.33781</cdr:x>
      <cdr:y>0.41422</cdr:y>
    </cdr:to>
    <cdr:sp macro="" textlink="">
      <cdr:nvSpPr>
        <cdr:cNvPr id="39" name="Дуга 38"/>
        <cdr:cNvSpPr/>
      </cdr:nvSpPr>
      <cdr:spPr>
        <a:xfrm xmlns:a="http://schemas.openxmlformats.org/drawingml/2006/main">
          <a:off x="831848" y="212726"/>
          <a:ext cx="844551" cy="1396999"/>
        </a:xfrm>
        <a:prstGeom xmlns:a="http://schemas.openxmlformats.org/drawingml/2006/main" prst="arc">
          <a:avLst>
            <a:gd name="adj1" fmla="val 3026153"/>
            <a:gd name="adj2" fmla="val 5156669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0.32118</cdr:x>
      <cdr:y>0.10539</cdr:y>
    </cdr:from>
    <cdr:to>
      <cdr:x>0.40691</cdr:x>
      <cdr:y>0.34559</cdr:y>
    </cdr:to>
    <cdr:cxnSp macro="">
      <cdr:nvCxnSpPr>
        <cdr:cNvPr id="40" name="Прямая со стрелкой 39"/>
        <cdr:cNvCxnSpPr/>
      </cdr:nvCxnSpPr>
      <cdr:spPr>
        <a:xfrm xmlns:a="http://schemas.openxmlformats.org/drawingml/2006/main" flipH="1">
          <a:off x="1593850" y="409575"/>
          <a:ext cx="425450" cy="93345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0.31094</cdr:x>
      <cdr:y>0.08415</cdr:y>
    </cdr:from>
    <cdr:to>
      <cdr:x>0.46106</cdr:x>
      <cdr:y>0.74755</cdr:y>
    </cdr:to>
    <cdr:cxnSp macro="">
      <cdr:nvCxnSpPr>
        <cdr:cNvPr id="44" name="Прямая со стрелкой 43"/>
        <cdr:cNvCxnSpPr/>
      </cdr:nvCxnSpPr>
      <cdr:spPr>
        <a:xfrm xmlns:a="http://schemas.openxmlformats.org/drawingml/2006/main" flipH="1">
          <a:off x="1543050" y="327025"/>
          <a:ext cx="744972" cy="257810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headEnd type="non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0.11516</cdr:x>
      <cdr:y>0.4665</cdr:y>
    </cdr:from>
    <cdr:to>
      <cdr:x>0.31862</cdr:x>
      <cdr:y>0.82598</cdr:y>
    </cdr:to>
    <cdr:sp macro="" textlink="">
      <cdr:nvSpPr>
        <cdr:cNvPr id="45" name="Дуга 44"/>
        <cdr:cNvSpPr/>
      </cdr:nvSpPr>
      <cdr:spPr>
        <a:xfrm xmlns:a="http://schemas.openxmlformats.org/drawingml/2006/main">
          <a:off x="571500" y="1812925"/>
          <a:ext cx="1009652" cy="1396999"/>
        </a:xfrm>
        <a:prstGeom xmlns:a="http://schemas.openxmlformats.org/drawingml/2006/main" prst="arc">
          <a:avLst>
            <a:gd name="adj1" fmla="val 13216171"/>
            <a:gd name="adj2" fmla="val 15551851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0.09213</cdr:x>
      <cdr:y>0.53268</cdr:y>
    </cdr:from>
    <cdr:to>
      <cdr:x>0.13626</cdr:x>
      <cdr:y>0.68382</cdr:y>
    </cdr:to>
    <cdr:cxnSp macro="">
      <cdr:nvCxnSpPr>
        <cdr:cNvPr id="46" name="Прямая со стрелкой 45"/>
        <cdr:cNvCxnSpPr/>
      </cdr:nvCxnSpPr>
      <cdr:spPr>
        <a:xfrm xmlns:a="http://schemas.openxmlformats.org/drawingml/2006/main" flipH="1">
          <a:off x="457200" y="2070100"/>
          <a:ext cx="218994" cy="58737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0.17147</cdr:x>
      <cdr:y>0.4518</cdr:y>
    </cdr:from>
    <cdr:to>
      <cdr:x>0.35573</cdr:x>
      <cdr:y>0.81127</cdr:y>
    </cdr:to>
    <cdr:sp macro="" textlink="">
      <cdr:nvSpPr>
        <cdr:cNvPr id="49" name="Дуга 48"/>
        <cdr:cNvSpPr/>
      </cdr:nvSpPr>
      <cdr:spPr>
        <a:xfrm xmlns:a="http://schemas.openxmlformats.org/drawingml/2006/main">
          <a:off x="850900" y="1755775"/>
          <a:ext cx="914401" cy="1396999"/>
        </a:xfrm>
        <a:prstGeom xmlns:a="http://schemas.openxmlformats.org/drawingml/2006/main" prst="arc">
          <a:avLst>
            <a:gd name="adj1" fmla="val 12330101"/>
            <a:gd name="adj2" fmla="val 14577064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0.14012</cdr:x>
      <cdr:y>0.52778</cdr:y>
    </cdr:from>
    <cdr:to>
      <cdr:x>0.19064</cdr:x>
      <cdr:y>0.69608</cdr:y>
    </cdr:to>
    <cdr:cxnSp macro="">
      <cdr:nvCxnSpPr>
        <cdr:cNvPr id="50" name="Прямая со стрелкой 49"/>
        <cdr:cNvCxnSpPr/>
      </cdr:nvCxnSpPr>
      <cdr:spPr>
        <a:xfrm xmlns:a="http://schemas.openxmlformats.org/drawingml/2006/main" flipH="1">
          <a:off x="695325" y="2051050"/>
          <a:ext cx="250744" cy="65405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0.0755</cdr:x>
      <cdr:y>0.40033</cdr:y>
    </cdr:from>
    <cdr:to>
      <cdr:x>0.25976</cdr:x>
      <cdr:y>0.7598</cdr:y>
    </cdr:to>
    <cdr:sp macro="" textlink="">
      <cdr:nvSpPr>
        <cdr:cNvPr id="51" name="Дуга 50"/>
        <cdr:cNvSpPr/>
      </cdr:nvSpPr>
      <cdr:spPr>
        <a:xfrm xmlns:a="http://schemas.openxmlformats.org/drawingml/2006/main">
          <a:off x="374650" y="1555750"/>
          <a:ext cx="914401" cy="1396999"/>
        </a:xfrm>
        <a:prstGeom xmlns:a="http://schemas.openxmlformats.org/drawingml/2006/main" prst="arc">
          <a:avLst>
            <a:gd name="adj1" fmla="val 19056984"/>
            <a:gd name="adj2" fmla="val 2048947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0.22649</cdr:x>
      <cdr:y>0.64052</cdr:y>
    </cdr:from>
    <cdr:to>
      <cdr:x>0.25206</cdr:x>
      <cdr:y>0.72304</cdr:y>
    </cdr:to>
    <cdr:cxnSp macro="">
      <cdr:nvCxnSpPr>
        <cdr:cNvPr id="52" name="Прямая со стрелкой 51"/>
        <cdr:cNvCxnSpPr/>
      </cdr:nvCxnSpPr>
      <cdr:spPr>
        <a:xfrm xmlns:a="http://schemas.openxmlformats.org/drawingml/2006/main" flipH="1">
          <a:off x="1123950" y="2489200"/>
          <a:ext cx="126919" cy="32067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0.09277</cdr:x>
      <cdr:y>0.42974</cdr:y>
    </cdr:from>
    <cdr:to>
      <cdr:x>0.3071</cdr:x>
      <cdr:y>0.79412</cdr:y>
    </cdr:to>
    <cdr:sp macro="" textlink="">
      <cdr:nvSpPr>
        <cdr:cNvPr id="54" name="Дуга 53"/>
        <cdr:cNvSpPr/>
      </cdr:nvSpPr>
      <cdr:spPr>
        <a:xfrm xmlns:a="http://schemas.openxmlformats.org/drawingml/2006/main">
          <a:off x="460375" y="1670050"/>
          <a:ext cx="1063625" cy="1416050"/>
        </a:xfrm>
        <a:prstGeom xmlns:a="http://schemas.openxmlformats.org/drawingml/2006/main" prst="arc">
          <a:avLst>
            <a:gd name="adj1" fmla="val 18090427"/>
            <a:gd name="adj2" fmla="val 2048947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0.27447</cdr:x>
      <cdr:y>0.69464</cdr:y>
    </cdr:from>
    <cdr:to>
      <cdr:x>0.29542</cdr:x>
      <cdr:y>0.75245</cdr:y>
    </cdr:to>
    <cdr:cxnSp macro="">
      <cdr:nvCxnSpPr>
        <cdr:cNvPr id="56" name="Прямая со стрелкой 55"/>
        <cdr:cNvCxnSpPr>
          <a:stCxn xmlns:a="http://schemas.openxmlformats.org/drawingml/2006/main" id="54" idx="2"/>
        </cdr:cNvCxnSpPr>
      </cdr:nvCxnSpPr>
      <cdr:spPr>
        <a:xfrm xmlns:a="http://schemas.openxmlformats.org/drawingml/2006/main" flipH="1">
          <a:off x="1362075" y="2699492"/>
          <a:ext cx="103968" cy="224683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0.65515</cdr:x>
      <cdr:y>0.39297</cdr:y>
    </cdr:from>
    <cdr:to>
      <cdr:x>0.73798</cdr:x>
      <cdr:y>0.49929</cdr:y>
    </cdr:to>
    <cdr:sp macro="" textlink="">
      <cdr:nvSpPr>
        <cdr:cNvPr id="60" name="Овал 59"/>
        <cdr:cNvSpPr/>
      </cdr:nvSpPr>
      <cdr:spPr>
        <a:xfrm xmlns:a="http://schemas.openxmlformats.org/drawingml/2006/main">
          <a:off x="3251200" y="1527175"/>
          <a:ext cx="411052" cy="413177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15875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0.69546</cdr:x>
      <cdr:y>0.33905</cdr:y>
    </cdr:from>
    <cdr:to>
      <cdr:x>0.69696</cdr:x>
      <cdr:y>0.54968</cdr:y>
    </cdr:to>
    <cdr:cxnSp macro="">
      <cdr:nvCxnSpPr>
        <cdr:cNvPr id="62" name="Прямая со стрелкой 61"/>
        <cdr:cNvCxnSpPr/>
      </cdr:nvCxnSpPr>
      <cdr:spPr>
        <a:xfrm xmlns:a="http://schemas.openxmlformats.org/drawingml/2006/main" flipH="1" flipV="1">
          <a:off x="3451225" y="1317625"/>
          <a:ext cx="7474" cy="818558"/>
        </a:xfrm>
        <a:prstGeom xmlns:a="http://schemas.openxmlformats.org/drawingml/2006/main" prst="straightConnector1">
          <a:avLst/>
        </a:prstGeom>
        <a:ln xmlns:a="http://schemas.openxmlformats.org/drawingml/2006/main" w="15875">
          <a:solidFill>
            <a:schemeClr val="tx1"/>
          </a:solidFill>
          <a:prstDash val="dash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0.65707</cdr:x>
      <cdr:y>0.46895</cdr:y>
    </cdr:from>
    <cdr:to>
      <cdr:x>0.73681</cdr:x>
      <cdr:y>0.46943</cdr:y>
    </cdr:to>
    <cdr:cxnSp macro="">
      <cdr:nvCxnSpPr>
        <cdr:cNvPr id="63" name="Прямая соединительная линия 62"/>
        <cdr:cNvCxnSpPr/>
      </cdr:nvCxnSpPr>
      <cdr:spPr>
        <a:xfrm xmlns:a="http://schemas.openxmlformats.org/drawingml/2006/main">
          <a:off x="3260725" y="1822450"/>
          <a:ext cx="395697" cy="1858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0.65515</cdr:x>
      <cdr:y>0.42239</cdr:y>
    </cdr:from>
    <cdr:to>
      <cdr:x>0.73489</cdr:x>
      <cdr:y>0.42286</cdr:y>
    </cdr:to>
    <cdr:cxnSp macro="">
      <cdr:nvCxnSpPr>
        <cdr:cNvPr id="64" name="Прямая соединительная линия 63"/>
        <cdr:cNvCxnSpPr/>
      </cdr:nvCxnSpPr>
      <cdr:spPr>
        <a:xfrm xmlns:a="http://schemas.openxmlformats.org/drawingml/2006/main">
          <a:off x="3251200" y="1641475"/>
          <a:ext cx="395697" cy="1858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0.762</cdr:x>
      <cdr:y>0.12581</cdr:y>
    </cdr:from>
    <cdr:to>
      <cdr:x>0.93514</cdr:x>
      <cdr:y>0.84804</cdr:y>
    </cdr:to>
    <cdr:cxnSp macro="">
      <cdr:nvCxnSpPr>
        <cdr:cNvPr id="65" name="Прямая со стрелкой 64"/>
        <cdr:cNvCxnSpPr/>
      </cdr:nvCxnSpPr>
      <cdr:spPr>
        <a:xfrm xmlns:a="http://schemas.openxmlformats.org/drawingml/2006/main" flipH="1">
          <a:off x="3781425" y="488934"/>
          <a:ext cx="859251" cy="280671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0.45681</cdr:x>
      <cdr:y>0.09886</cdr:y>
    </cdr:from>
    <cdr:to>
      <cdr:x>0.61653</cdr:x>
      <cdr:y>0.77941</cdr:y>
    </cdr:to>
    <cdr:cxnSp macro="">
      <cdr:nvCxnSpPr>
        <cdr:cNvPr id="66" name="Прямая со стрелкой 65"/>
        <cdr:cNvCxnSpPr/>
      </cdr:nvCxnSpPr>
      <cdr:spPr>
        <a:xfrm xmlns:a="http://schemas.openxmlformats.org/drawingml/2006/main" flipH="1">
          <a:off x="2266950" y="384174"/>
          <a:ext cx="792573" cy="264477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0.73513</cdr:x>
      <cdr:y>0.05637</cdr:y>
    </cdr:from>
    <cdr:to>
      <cdr:x>0.78119</cdr:x>
      <cdr:y>0.25735</cdr:y>
    </cdr:to>
    <cdr:cxnSp macro="">
      <cdr:nvCxnSpPr>
        <cdr:cNvPr id="68" name="Прямая со стрелкой 67"/>
        <cdr:cNvCxnSpPr/>
      </cdr:nvCxnSpPr>
      <cdr:spPr>
        <a:xfrm xmlns:a="http://schemas.openxmlformats.org/drawingml/2006/main" flipH="1">
          <a:off x="3648080" y="219067"/>
          <a:ext cx="228574" cy="78104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0.65707</cdr:x>
      <cdr:y>0.64951</cdr:y>
    </cdr:from>
    <cdr:to>
      <cdr:x>0.70826</cdr:x>
      <cdr:y>0.8533</cdr:y>
    </cdr:to>
    <cdr:cxnSp macro="">
      <cdr:nvCxnSpPr>
        <cdr:cNvPr id="69" name="Прямая со стрелкой 68"/>
        <cdr:cNvCxnSpPr/>
      </cdr:nvCxnSpPr>
      <cdr:spPr>
        <a:xfrm xmlns:a="http://schemas.openxmlformats.org/drawingml/2006/main" flipH="1">
          <a:off x="3260707" y="2524128"/>
          <a:ext cx="254032" cy="791969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0.53359</cdr:x>
      <cdr:y>0.61357</cdr:y>
    </cdr:from>
    <cdr:to>
      <cdr:x>0.5854</cdr:x>
      <cdr:y>0.82108</cdr:y>
    </cdr:to>
    <cdr:cxnSp macro="">
      <cdr:nvCxnSpPr>
        <cdr:cNvPr id="70" name="Прямая со стрелкой 69"/>
        <cdr:cNvCxnSpPr/>
      </cdr:nvCxnSpPr>
      <cdr:spPr>
        <a:xfrm xmlns:a="http://schemas.openxmlformats.org/drawingml/2006/main" flipH="1">
          <a:off x="2647932" y="2384442"/>
          <a:ext cx="257108" cy="80642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0.79079</cdr:x>
      <cdr:y>0.1348</cdr:y>
    </cdr:from>
    <cdr:to>
      <cdr:x>0.82342</cdr:x>
      <cdr:y>0.29167</cdr:y>
    </cdr:to>
    <cdr:cxnSp macro="">
      <cdr:nvCxnSpPr>
        <cdr:cNvPr id="71" name="Прямая со стрелкой 70"/>
        <cdr:cNvCxnSpPr/>
      </cdr:nvCxnSpPr>
      <cdr:spPr>
        <a:xfrm xmlns:a="http://schemas.openxmlformats.org/drawingml/2006/main" flipH="1">
          <a:off x="3924300" y="523860"/>
          <a:ext cx="161943" cy="60961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0.65899</cdr:x>
      <cdr:y>0.05882</cdr:y>
    </cdr:from>
    <cdr:to>
      <cdr:x>0.7025</cdr:x>
      <cdr:y>0.26016</cdr:y>
    </cdr:to>
    <cdr:cxnSp macro="">
      <cdr:nvCxnSpPr>
        <cdr:cNvPr id="72" name="Прямая со стрелкой 71"/>
        <cdr:cNvCxnSpPr/>
      </cdr:nvCxnSpPr>
      <cdr:spPr>
        <a:xfrm xmlns:a="http://schemas.openxmlformats.org/drawingml/2006/main" flipH="1">
          <a:off x="3270236" y="228599"/>
          <a:ext cx="215920" cy="78244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0.60524</cdr:x>
      <cdr:y>0.65523</cdr:y>
    </cdr:from>
    <cdr:to>
      <cdr:x>0.65131</cdr:x>
      <cdr:y>0.85621</cdr:y>
    </cdr:to>
    <cdr:cxnSp macro="">
      <cdr:nvCxnSpPr>
        <cdr:cNvPr id="79" name="Прямая со стрелкой 78"/>
        <cdr:cNvCxnSpPr/>
      </cdr:nvCxnSpPr>
      <cdr:spPr>
        <a:xfrm xmlns:a="http://schemas.openxmlformats.org/drawingml/2006/main" flipH="1">
          <a:off x="3003540" y="2546337"/>
          <a:ext cx="228623" cy="781049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0.59885</cdr:x>
      <cdr:y>0.35784</cdr:y>
    </cdr:from>
    <cdr:to>
      <cdr:x>0.69482</cdr:x>
      <cdr:y>0.53431</cdr:y>
    </cdr:to>
    <cdr:sp macro="" textlink="">
      <cdr:nvSpPr>
        <cdr:cNvPr id="82" name="Дуга 81"/>
        <cdr:cNvSpPr/>
      </cdr:nvSpPr>
      <cdr:spPr>
        <a:xfrm xmlns:a="http://schemas.openxmlformats.org/drawingml/2006/main">
          <a:off x="2971799" y="1390650"/>
          <a:ext cx="476251" cy="685799"/>
        </a:xfrm>
        <a:prstGeom xmlns:a="http://schemas.openxmlformats.org/drawingml/2006/main" prst="arc">
          <a:avLst>
            <a:gd name="adj1" fmla="val 2508591"/>
            <a:gd name="adj2" fmla="val 18677921"/>
          </a:avLst>
        </a:prstGeom>
        <a:ln xmlns:a="http://schemas.openxmlformats.org/drawingml/2006/main">
          <a:solidFill>
            <a:schemeClr val="tx1"/>
          </a:solidFill>
          <a:head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0.70697</cdr:x>
      <cdr:y>0.35376</cdr:y>
    </cdr:from>
    <cdr:to>
      <cdr:x>0.80294</cdr:x>
      <cdr:y>0.53023</cdr:y>
    </cdr:to>
    <cdr:sp macro="" textlink="">
      <cdr:nvSpPr>
        <cdr:cNvPr id="83" name="Дуга 82"/>
        <cdr:cNvSpPr/>
      </cdr:nvSpPr>
      <cdr:spPr>
        <a:xfrm xmlns:a="http://schemas.openxmlformats.org/drawingml/2006/main">
          <a:off x="3508375" y="1374775"/>
          <a:ext cx="476251" cy="685799"/>
        </a:xfrm>
        <a:prstGeom xmlns:a="http://schemas.openxmlformats.org/drawingml/2006/main" prst="arc">
          <a:avLst>
            <a:gd name="adj1" fmla="val 13369567"/>
            <a:gd name="adj2" fmla="val 7970509"/>
          </a:avLst>
        </a:prstGeom>
        <a:ln xmlns:a="http://schemas.openxmlformats.org/drawingml/2006/main">
          <a:solidFill>
            <a:schemeClr val="tx1"/>
          </a:solidFill>
          <a:headEnd type="non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0.59757</cdr:x>
      <cdr:y>0.38971</cdr:y>
    </cdr:from>
    <cdr:to>
      <cdr:x>0.60845</cdr:x>
      <cdr:y>0.4448</cdr:y>
    </cdr:to>
    <cdr:cxnSp macro="">
      <cdr:nvCxnSpPr>
        <cdr:cNvPr id="84" name="Прямая со стрелкой 83"/>
        <cdr:cNvCxnSpPr/>
      </cdr:nvCxnSpPr>
      <cdr:spPr>
        <a:xfrm xmlns:a="http://schemas.openxmlformats.org/drawingml/2006/main" flipH="1">
          <a:off x="2965451" y="1514475"/>
          <a:ext cx="53974" cy="21410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0.82982</cdr:x>
      <cdr:y>0.2304</cdr:y>
    </cdr:from>
    <cdr:to>
      <cdr:x>0.85605</cdr:x>
      <cdr:y>0.34676</cdr:y>
    </cdr:to>
    <cdr:cxnSp macro="">
      <cdr:nvCxnSpPr>
        <cdr:cNvPr id="86" name="Прямая со стрелкой 85"/>
        <cdr:cNvCxnSpPr/>
      </cdr:nvCxnSpPr>
      <cdr:spPr>
        <a:xfrm xmlns:a="http://schemas.openxmlformats.org/drawingml/2006/main" flipH="1">
          <a:off x="4117996" y="895366"/>
          <a:ext cx="130167" cy="45219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0.79846</cdr:x>
      <cdr:y>0.41912</cdr:y>
    </cdr:from>
    <cdr:to>
      <cdr:x>0.8023</cdr:x>
      <cdr:y>0.46078</cdr:y>
    </cdr:to>
    <cdr:cxnSp macro="">
      <cdr:nvCxnSpPr>
        <cdr:cNvPr id="87" name="Прямая со стрелкой 86"/>
        <cdr:cNvCxnSpPr/>
      </cdr:nvCxnSpPr>
      <cdr:spPr>
        <a:xfrm xmlns:a="http://schemas.openxmlformats.org/drawingml/2006/main" flipH="1">
          <a:off x="3962400" y="1628775"/>
          <a:ext cx="19050" cy="16192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0.60333</cdr:x>
      <cdr:y>0.16667</cdr:y>
    </cdr:from>
    <cdr:to>
      <cdr:x>0.63532</cdr:x>
      <cdr:y>0.29284</cdr:y>
    </cdr:to>
    <cdr:cxnSp macro="">
      <cdr:nvCxnSpPr>
        <cdr:cNvPr id="95" name="Прямая со стрелкой 94"/>
        <cdr:cNvCxnSpPr/>
      </cdr:nvCxnSpPr>
      <cdr:spPr>
        <a:xfrm xmlns:a="http://schemas.openxmlformats.org/drawingml/2006/main" flipH="1">
          <a:off x="2994017" y="647698"/>
          <a:ext cx="158751" cy="49032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0.38068</cdr:x>
      <cdr:y>0.35539</cdr:y>
    </cdr:from>
    <cdr:to>
      <cdr:x>0.39731</cdr:x>
      <cdr:y>0.43745</cdr:y>
    </cdr:to>
    <cdr:cxnSp macro="">
      <cdr:nvCxnSpPr>
        <cdr:cNvPr id="96" name="Прямая со стрелкой 95"/>
        <cdr:cNvCxnSpPr/>
      </cdr:nvCxnSpPr>
      <cdr:spPr>
        <a:xfrm xmlns:a="http://schemas.openxmlformats.org/drawingml/2006/main" flipH="1">
          <a:off x="1889126" y="1381125"/>
          <a:ext cx="82549" cy="31888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0.10813</cdr:x>
      <cdr:y>0.29657</cdr:y>
    </cdr:from>
    <cdr:to>
      <cdr:x>0.12284</cdr:x>
      <cdr:y>0.37372</cdr:y>
    </cdr:to>
    <cdr:cxnSp macro="">
      <cdr:nvCxnSpPr>
        <cdr:cNvPr id="97" name="Прямая со стрелкой 96"/>
        <cdr:cNvCxnSpPr/>
      </cdr:nvCxnSpPr>
      <cdr:spPr>
        <a:xfrm xmlns:a="http://schemas.openxmlformats.org/drawingml/2006/main" flipH="1">
          <a:off x="536576" y="1152525"/>
          <a:ext cx="73024" cy="29983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0.71017</cdr:x>
      <cdr:y>0.48529</cdr:y>
    </cdr:from>
    <cdr:to>
      <cdr:x>0.73512</cdr:x>
      <cdr:y>0.51961</cdr:y>
    </cdr:to>
    <cdr:cxnSp macro="">
      <cdr:nvCxnSpPr>
        <cdr:cNvPr id="106" name="Прямая со стрелкой 105"/>
        <cdr:cNvCxnSpPr/>
      </cdr:nvCxnSpPr>
      <cdr:spPr>
        <a:xfrm xmlns:a="http://schemas.openxmlformats.org/drawingml/2006/main" flipH="1" flipV="1">
          <a:off x="3524250" y="1885951"/>
          <a:ext cx="123825" cy="133349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0.08612</cdr:x>
      <cdr:y>0.87749</cdr:y>
    </cdr:from>
    <cdr:to>
      <cdr:x>0.41818</cdr:x>
      <cdr:y>0.96082</cdr:y>
    </cdr:to>
    <cdr:sp macro="" textlink="">
      <cdr:nvSpPr>
        <cdr:cNvPr id="111" name="TextBox 110"/>
        <cdr:cNvSpPr txBox="1"/>
      </cdr:nvSpPr>
      <cdr:spPr>
        <a:xfrm xmlns:a="http://schemas.openxmlformats.org/drawingml/2006/main">
          <a:off x="654780" y="5087679"/>
          <a:ext cx="2524827" cy="4831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a) open heliosphere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0.54983</cdr:x>
      <cdr:y>0.87134</cdr:y>
    </cdr:from>
    <cdr:to>
      <cdr:x>0.9062</cdr:x>
      <cdr:y>0.95468</cdr:y>
    </cdr:to>
    <cdr:sp macro="" textlink="">
      <cdr:nvSpPr>
        <cdr:cNvPr id="112" name="TextBox 1"/>
        <cdr:cNvSpPr txBox="1"/>
      </cdr:nvSpPr>
      <cdr:spPr>
        <a:xfrm xmlns:a="http://schemas.openxmlformats.org/drawingml/2006/main">
          <a:off x="4180623" y="5052030"/>
          <a:ext cx="2709668" cy="4832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b) closed heliosphere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0.54766</cdr:x>
      <cdr:y>0.27042</cdr:y>
    </cdr:from>
    <cdr:to>
      <cdr:x>0.84901</cdr:x>
      <cdr:y>0.63562</cdr:y>
    </cdr:to>
    <cdr:sp macro="" textlink="">
      <cdr:nvSpPr>
        <cdr:cNvPr id="47" name="Кольцо 46"/>
        <cdr:cNvSpPr/>
      </cdr:nvSpPr>
      <cdr:spPr>
        <a:xfrm xmlns:a="http://schemas.openxmlformats.org/drawingml/2006/main">
          <a:off x="2717800" y="1050925"/>
          <a:ext cx="1495425" cy="1419224"/>
        </a:xfrm>
        <a:prstGeom xmlns:a="http://schemas.openxmlformats.org/drawingml/2006/main" prst="donut">
          <a:avLst>
            <a:gd name="adj" fmla="val 11186"/>
          </a:avLst>
        </a:prstGeom>
        <a:solidFill xmlns:a="http://schemas.openxmlformats.org/drawingml/2006/main">
          <a:schemeClr val="bg1">
            <a:lumMod val="75000"/>
          </a:schemeClr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t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ru-RU" sz="1100">
            <a:solidFill>
              <a:schemeClr val="tx1"/>
            </a:solidFill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0.17707</cdr:x>
      <cdr:y>0.11191</cdr:y>
    </cdr:from>
    <cdr:to>
      <cdr:x>0.38699</cdr:x>
      <cdr:y>0.16038</cdr:y>
    </cdr:to>
    <cdr:sp macro="" textlink="">
      <cdr:nvSpPr>
        <cdr:cNvPr id="43010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063520" y="767483"/>
          <a:ext cx="2446247" cy="3323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7432" rIns="18288" bIns="27432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800" b="1" i="1" strike="noStrike" dirty="0" err="1">
              <a:solidFill>
                <a:srgbClr val="000000"/>
              </a:solidFill>
              <a:latin typeface="Arial Cyr"/>
            </a:rPr>
            <a:t>R</a:t>
          </a:r>
          <a:r>
            <a:rPr lang="en-US" sz="1800" b="1" i="0" strike="noStrike" baseline="-25000" dirty="0" err="1">
              <a:solidFill>
                <a:srgbClr val="000000"/>
              </a:solidFill>
              <a:latin typeface="Arial Cyr"/>
            </a:rPr>
            <a:t>c</a:t>
          </a:r>
          <a:r>
            <a:rPr lang="en-US" sz="1800" b="1" i="0" strike="noStrike" baseline="-25000" dirty="0">
              <a:solidFill>
                <a:srgbClr val="000000"/>
              </a:solidFill>
              <a:latin typeface="Arial Cyr"/>
            </a:rPr>
            <a:t> </a:t>
          </a:r>
          <a:r>
            <a:rPr lang="en-US" sz="1800" b="1" i="0" strike="noStrike" dirty="0">
              <a:solidFill>
                <a:srgbClr val="000000"/>
              </a:solidFill>
              <a:latin typeface="Arial Cyr"/>
            </a:rPr>
            <a:t>=</a:t>
          </a:r>
          <a:r>
            <a:rPr lang="en-US" sz="1800" b="1" i="0" strike="noStrike" dirty="0">
              <a:solidFill>
                <a:srgbClr val="0070C0"/>
              </a:solidFill>
              <a:latin typeface="Arial Cyr"/>
            </a:rPr>
            <a:t> </a:t>
          </a:r>
          <a:r>
            <a:rPr lang="en-US" sz="1800" b="1" i="0" strike="noStrike" dirty="0" smtClean="0">
              <a:solidFill>
                <a:srgbClr val="0070C0"/>
              </a:solidFill>
              <a:latin typeface="Arial Cyr"/>
            </a:rPr>
            <a:t>0.04</a:t>
          </a:r>
          <a:r>
            <a:rPr lang="ru-RU" sz="1800" b="1" i="0" strike="noStrike" dirty="0" smtClean="0">
              <a:solidFill>
                <a:srgbClr val="0070C0"/>
              </a:solidFill>
              <a:latin typeface="Arial Cyr"/>
            </a:rPr>
            <a:t>, </a:t>
          </a:r>
          <a:r>
            <a:rPr lang="ru-RU" sz="1800" b="1" i="0" strike="noStrike" dirty="0" smtClean="0">
              <a:solidFill>
                <a:srgbClr val="00B050"/>
              </a:solidFill>
              <a:latin typeface="Arial Cyr"/>
            </a:rPr>
            <a:t>0.6 </a:t>
          </a:r>
          <a:r>
            <a:rPr lang="ru-RU" sz="1800" b="1" i="0" strike="noStrike" dirty="0" smtClean="0">
              <a:solidFill>
                <a:srgbClr val="FF0000"/>
              </a:solidFill>
              <a:latin typeface="Arial Cyr"/>
            </a:rPr>
            <a:t>и 2.4 </a:t>
          </a:r>
          <a:r>
            <a:rPr lang="ru-RU" sz="1800" b="1" i="0" strike="noStrike" dirty="0" smtClean="0">
              <a:solidFill>
                <a:srgbClr val="000000"/>
              </a:solidFill>
              <a:latin typeface="Arial Cyr"/>
            </a:rPr>
            <a:t>ГВ</a:t>
          </a:r>
          <a:endParaRPr lang="ru-RU" sz="1800" b="1" i="0" strike="noStrike" dirty="0">
            <a:solidFill>
              <a:srgbClr val="000000"/>
            </a:solidFill>
            <a:latin typeface="Arial Cyr"/>
          </a:endParaRPr>
        </a:p>
      </cdr:txBody>
    </cdr:sp>
  </cdr:relSizeAnchor>
  <cdr:relSizeAnchor xmlns:cdr="http://schemas.openxmlformats.org/drawingml/2006/chartDrawing">
    <cdr:from>
      <cdr:x>0.09416</cdr:x>
      <cdr:y>0.19704</cdr:y>
    </cdr:from>
    <cdr:to>
      <cdr:x>0.96251</cdr:x>
      <cdr:y>0.21037</cdr:y>
    </cdr:to>
    <cdr:sp macro="" textlink="">
      <cdr:nvSpPr>
        <cdr:cNvPr id="5" name="Прямая соединительная линия 4"/>
        <cdr:cNvSpPr/>
      </cdr:nvSpPr>
      <cdr:spPr bwMode="auto">
        <a:xfrm xmlns:a="http://schemas.openxmlformats.org/drawingml/2006/main" flipV="1">
          <a:off x="1097280" y="1351280"/>
          <a:ext cx="10119360" cy="91440"/>
        </a:xfrm>
        <a:prstGeom xmlns:a="http://schemas.openxmlformats.org/drawingml/2006/main" prst="line">
          <a:avLst/>
        </a:prstGeom>
        <a:solidFill xmlns:a="http://schemas.openxmlformats.org/drawingml/2006/main">
          <a:srgbClr val="FFFFFF"/>
        </a:solidFill>
        <a:ln xmlns:a="http://schemas.openxmlformats.org/drawingml/2006/main" w="22225" cap="flat" cmpd="sng" algn="ctr">
          <a:solidFill>
            <a:srgbClr val="002060"/>
          </a:solidFill>
          <a:prstDash val="dash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0.09677</cdr:x>
      <cdr:y>0.40296</cdr:y>
    </cdr:from>
    <cdr:to>
      <cdr:x>0.96251</cdr:x>
      <cdr:y>0.41333</cdr:y>
    </cdr:to>
    <cdr:sp macro="" textlink="">
      <cdr:nvSpPr>
        <cdr:cNvPr id="7" name="Прямая соединительная линия 6"/>
        <cdr:cNvSpPr/>
      </cdr:nvSpPr>
      <cdr:spPr bwMode="auto">
        <a:xfrm xmlns:a="http://schemas.openxmlformats.org/drawingml/2006/main" flipV="1">
          <a:off x="1127760" y="2763519"/>
          <a:ext cx="10088880" cy="71119"/>
        </a:xfrm>
        <a:prstGeom xmlns:a="http://schemas.openxmlformats.org/drawingml/2006/main" prst="line">
          <a:avLst/>
        </a:prstGeom>
        <a:solidFill xmlns:a="http://schemas.openxmlformats.org/drawingml/2006/main">
          <a:srgbClr val="FFFFFF"/>
        </a:solidFill>
        <a:ln xmlns:a="http://schemas.openxmlformats.org/drawingml/2006/main" w="222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wrap="square" lIns="18288" tIns="0" rIns="0" bIns="0" upright="1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0.18832</cdr:x>
      <cdr:y>0.71259</cdr:y>
    </cdr:from>
    <cdr:to>
      <cdr:x>0.25283</cdr:x>
      <cdr:y>0.77333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94560" y="4886960"/>
          <a:ext cx="751840" cy="4165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A &lt; 0</a:t>
          </a:r>
          <a:endParaRPr lang="ru-RU" sz="18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0.31037</cdr:x>
      <cdr:y>0.70963</cdr:y>
    </cdr:from>
    <cdr:to>
      <cdr:x>0.36704</cdr:x>
      <cdr:y>0.77037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3616960" y="4866640"/>
          <a:ext cx="660400" cy="4165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A &gt; 0</a:t>
          </a:r>
          <a:endParaRPr lang="ru-RU" sz="1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0.44202</cdr:x>
      <cdr:y>0.70074</cdr:y>
    </cdr:from>
    <cdr:to>
      <cdr:x>0.49869</cdr:x>
      <cdr:y>0.76148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5151120" y="4805680"/>
          <a:ext cx="660400" cy="4165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A &lt; </a:t>
          </a:r>
          <a:r>
            <a:rPr lang="en-US" sz="1800" b="1" dirty="0" smtClean="0">
              <a:solidFill>
                <a:srgbClr val="FF0000"/>
              </a:solidFill>
            </a:rPr>
            <a:t>0</a:t>
          </a:r>
          <a:endParaRPr lang="ru-RU" sz="18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0.56757</cdr:x>
      <cdr:y>0.69333</cdr:y>
    </cdr:from>
    <cdr:to>
      <cdr:x>0.62424</cdr:x>
      <cdr:y>0.75407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6614160" y="4754880"/>
          <a:ext cx="660400" cy="4165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A &gt; 0</a:t>
          </a:r>
          <a:endParaRPr lang="ru-RU" sz="1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0.72624</cdr:x>
      <cdr:y>0.68741</cdr:y>
    </cdr:from>
    <cdr:to>
      <cdr:x>0.78291</cdr:x>
      <cdr:y>0.74815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8463280" y="4714240"/>
          <a:ext cx="660400" cy="4165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A &lt; 0</a:t>
          </a:r>
          <a:endParaRPr lang="ru-RU" sz="18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0.87881</cdr:x>
      <cdr:y>0.68296</cdr:y>
    </cdr:from>
    <cdr:to>
      <cdr:x>0.93548</cdr:x>
      <cdr:y>0.7437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10241280" y="4683760"/>
          <a:ext cx="660400" cy="4165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A &gt; 0</a:t>
          </a:r>
          <a:endParaRPr lang="ru-RU" sz="1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0.09852</cdr:x>
      <cdr:y>0.82667</cdr:y>
    </cdr:from>
    <cdr:to>
      <cdr:x>0.23017</cdr:x>
      <cdr:y>0.82667</cdr:y>
    </cdr:to>
    <cdr:cxnSp macro="">
      <cdr:nvCxnSpPr>
        <cdr:cNvPr id="4" name="Прямая со стрелкой 3"/>
        <cdr:cNvCxnSpPr/>
      </cdr:nvCxnSpPr>
      <cdr:spPr>
        <a:xfrm xmlns:a="http://schemas.openxmlformats.org/drawingml/2006/main">
          <a:off x="1148080" y="5669280"/>
          <a:ext cx="1534160" cy="0"/>
        </a:xfrm>
        <a:prstGeom xmlns:a="http://schemas.openxmlformats.org/drawingml/2006/main" prst="straightConnector1">
          <a:avLst/>
        </a:prstGeom>
        <a:ln xmlns:a="http://schemas.openxmlformats.org/drawingml/2006/main" w="22225">
          <a:solidFill>
            <a:srgbClr val="00206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0.14037</cdr:x>
      <cdr:y>0.76889</cdr:y>
    </cdr:from>
    <cdr:to>
      <cdr:x>0.18483</cdr:x>
      <cdr:y>0.8237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1635760" y="5273040"/>
          <a:ext cx="518160" cy="375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19</a:t>
          </a:r>
          <a:endParaRPr lang="ru-RU" sz="18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0.23104</cdr:x>
      <cdr:y>0.8237</cdr:y>
    </cdr:from>
    <cdr:to>
      <cdr:x>0.35571</cdr:x>
      <cdr:y>0.8237</cdr:y>
    </cdr:to>
    <cdr:cxnSp macro="">
      <cdr:nvCxnSpPr>
        <cdr:cNvPr id="16" name="Прямая со стрелкой 15"/>
        <cdr:cNvCxnSpPr/>
      </cdr:nvCxnSpPr>
      <cdr:spPr>
        <a:xfrm xmlns:a="http://schemas.openxmlformats.org/drawingml/2006/main">
          <a:off x="2692400" y="5648960"/>
          <a:ext cx="1452880" cy="0"/>
        </a:xfrm>
        <a:prstGeom xmlns:a="http://schemas.openxmlformats.org/drawingml/2006/main" prst="straightConnector1">
          <a:avLst/>
        </a:prstGeom>
        <a:ln xmlns:a="http://schemas.openxmlformats.org/drawingml/2006/main" w="22225">
          <a:solidFill>
            <a:srgbClr val="002060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0.26504</cdr:x>
      <cdr:y>0.76593</cdr:y>
    </cdr:from>
    <cdr:to>
      <cdr:x>0.3095</cdr:x>
      <cdr:y>0.82074</cdr:y>
    </cdr:to>
    <cdr:sp macro="" textlink="">
      <cdr:nvSpPr>
        <cdr:cNvPr id="20" name="TextBox 1"/>
        <cdr:cNvSpPr txBox="1"/>
      </cdr:nvSpPr>
      <cdr:spPr>
        <a:xfrm xmlns:a="http://schemas.openxmlformats.org/drawingml/2006/main">
          <a:off x="3088640" y="5252720"/>
          <a:ext cx="518160" cy="375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20</a:t>
          </a:r>
          <a:endParaRPr lang="ru-RU" sz="18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0.35571</cdr:x>
      <cdr:y>0.8237</cdr:y>
    </cdr:from>
    <cdr:to>
      <cdr:x>0.47951</cdr:x>
      <cdr:y>0.82815</cdr:y>
    </cdr:to>
    <cdr:cxnSp macro="">
      <cdr:nvCxnSpPr>
        <cdr:cNvPr id="21" name="Прямая со стрелкой 20"/>
        <cdr:cNvCxnSpPr/>
      </cdr:nvCxnSpPr>
      <cdr:spPr>
        <a:xfrm xmlns:a="http://schemas.openxmlformats.org/drawingml/2006/main">
          <a:off x="4145280" y="5648960"/>
          <a:ext cx="1442720" cy="30480"/>
        </a:xfrm>
        <a:prstGeom xmlns:a="http://schemas.openxmlformats.org/drawingml/2006/main" prst="straightConnector1">
          <a:avLst/>
        </a:prstGeom>
        <a:ln xmlns:a="http://schemas.openxmlformats.org/drawingml/2006/main" w="22225">
          <a:solidFill>
            <a:srgbClr val="002060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0.48126</cdr:x>
      <cdr:y>0.81778</cdr:y>
    </cdr:from>
    <cdr:to>
      <cdr:x>0.60593</cdr:x>
      <cdr:y>0.82074</cdr:y>
    </cdr:to>
    <cdr:cxnSp macro="">
      <cdr:nvCxnSpPr>
        <cdr:cNvPr id="23" name="Прямая со стрелкой 22"/>
        <cdr:cNvCxnSpPr/>
      </cdr:nvCxnSpPr>
      <cdr:spPr>
        <a:xfrm xmlns:a="http://schemas.openxmlformats.org/drawingml/2006/main" flipV="1">
          <a:off x="5608320" y="5608320"/>
          <a:ext cx="1452880" cy="20320"/>
        </a:xfrm>
        <a:prstGeom xmlns:a="http://schemas.openxmlformats.org/drawingml/2006/main" prst="straightConnector1">
          <a:avLst/>
        </a:prstGeom>
        <a:ln xmlns:a="http://schemas.openxmlformats.org/drawingml/2006/main" w="22225">
          <a:solidFill>
            <a:srgbClr val="002060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0.60506</cdr:x>
      <cdr:y>0.81481</cdr:y>
    </cdr:from>
    <cdr:to>
      <cdr:x>0.76548</cdr:x>
      <cdr:y>0.81778</cdr:y>
    </cdr:to>
    <cdr:cxnSp macro="">
      <cdr:nvCxnSpPr>
        <cdr:cNvPr id="24" name="Прямая со стрелкой 23"/>
        <cdr:cNvCxnSpPr/>
      </cdr:nvCxnSpPr>
      <cdr:spPr>
        <a:xfrm xmlns:a="http://schemas.openxmlformats.org/drawingml/2006/main">
          <a:off x="7051040" y="5588000"/>
          <a:ext cx="1869440" cy="20320"/>
        </a:xfrm>
        <a:prstGeom xmlns:a="http://schemas.openxmlformats.org/drawingml/2006/main" prst="straightConnector1">
          <a:avLst/>
        </a:prstGeom>
        <a:ln xmlns:a="http://schemas.openxmlformats.org/drawingml/2006/main" w="22225">
          <a:solidFill>
            <a:srgbClr val="002060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0.76722</cdr:x>
      <cdr:y>0.81481</cdr:y>
    </cdr:from>
    <cdr:to>
      <cdr:x>0.89887</cdr:x>
      <cdr:y>0.81481</cdr:y>
    </cdr:to>
    <cdr:cxnSp macro="">
      <cdr:nvCxnSpPr>
        <cdr:cNvPr id="25" name="Прямая со стрелкой 24"/>
        <cdr:cNvCxnSpPr/>
      </cdr:nvCxnSpPr>
      <cdr:spPr>
        <a:xfrm xmlns:a="http://schemas.openxmlformats.org/drawingml/2006/main">
          <a:off x="8940800" y="5588000"/>
          <a:ext cx="1534160" cy="0"/>
        </a:xfrm>
        <a:prstGeom xmlns:a="http://schemas.openxmlformats.org/drawingml/2006/main" prst="straightConnector1">
          <a:avLst/>
        </a:prstGeom>
        <a:ln xmlns:a="http://schemas.openxmlformats.org/drawingml/2006/main" w="22225">
          <a:solidFill>
            <a:srgbClr val="002060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0.38361</cdr:x>
      <cdr:y>0.75556</cdr:y>
    </cdr:from>
    <cdr:to>
      <cdr:x>0.42807</cdr:x>
      <cdr:y>0.81037</cdr:y>
    </cdr:to>
    <cdr:sp macro="" textlink="">
      <cdr:nvSpPr>
        <cdr:cNvPr id="32" name="TextBox 1"/>
        <cdr:cNvSpPr txBox="1"/>
      </cdr:nvSpPr>
      <cdr:spPr>
        <a:xfrm xmlns:a="http://schemas.openxmlformats.org/drawingml/2006/main">
          <a:off x="4470400" y="5181600"/>
          <a:ext cx="518160" cy="375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21</a:t>
          </a:r>
          <a:endParaRPr lang="ru-RU" sz="18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0.49695</cdr:x>
      <cdr:y>0.76593</cdr:y>
    </cdr:from>
    <cdr:to>
      <cdr:x>0.54141</cdr:x>
      <cdr:y>0.82074</cdr:y>
    </cdr:to>
    <cdr:sp macro="" textlink="">
      <cdr:nvSpPr>
        <cdr:cNvPr id="33" name="TextBox 1"/>
        <cdr:cNvSpPr txBox="1"/>
      </cdr:nvSpPr>
      <cdr:spPr>
        <a:xfrm xmlns:a="http://schemas.openxmlformats.org/drawingml/2006/main">
          <a:off x="5791200" y="5252720"/>
          <a:ext cx="518160" cy="375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22</a:t>
          </a:r>
          <a:endParaRPr lang="ru-RU" sz="18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0.65214</cdr:x>
      <cdr:y>0.75259</cdr:y>
    </cdr:from>
    <cdr:to>
      <cdr:x>0.6966</cdr:x>
      <cdr:y>0.80741</cdr:y>
    </cdr:to>
    <cdr:sp macro="" textlink="">
      <cdr:nvSpPr>
        <cdr:cNvPr id="35" name="TextBox 1"/>
        <cdr:cNvSpPr txBox="1"/>
      </cdr:nvSpPr>
      <cdr:spPr>
        <a:xfrm xmlns:a="http://schemas.openxmlformats.org/drawingml/2006/main">
          <a:off x="7599680" y="5161280"/>
          <a:ext cx="518160" cy="375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23</a:t>
          </a:r>
          <a:endParaRPr lang="ru-RU" sz="18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0.80994</cdr:x>
      <cdr:y>0.75704</cdr:y>
    </cdr:from>
    <cdr:to>
      <cdr:x>0.8544</cdr:x>
      <cdr:y>0.81185</cdr:y>
    </cdr:to>
    <cdr:sp macro="" textlink="">
      <cdr:nvSpPr>
        <cdr:cNvPr id="37" name="TextBox 1"/>
        <cdr:cNvSpPr txBox="1"/>
      </cdr:nvSpPr>
      <cdr:spPr>
        <a:xfrm xmlns:a="http://schemas.openxmlformats.org/drawingml/2006/main">
          <a:off x="9438640" y="5191760"/>
          <a:ext cx="518160" cy="375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24</a:t>
          </a:r>
          <a:endParaRPr lang="ru-RU" sz="18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0.89887</cdr:x>
      <cdr:y>0.81481</cdr:y>
    </cdr:from>
    <cdr:to>
      <cdr:x>0.96077</cdr:x>
      <cdr:y>0.8163</cdr:y>
    </cdr:to>
    <cdr:cxnSp macro="">
      <cdr:nvCxnSpPr>
        <cdr:cNvPr id="43022" name="Прямая со стрелкой 43021"/>
        <cdr:cNvCxnSpPr/>
      </cdr:nvCxnSpPr>
      <cdr:spPr>
        <a:xfrm xmlns:a="http://schemas.openxmlformats.org/drawingml/2006/main" flipH="1">
          <a:off x="10474960" y="5588000"/>
          <a:ext cx="721360" cy="10160"/>
        </a:xfrm>
        <a:prstGeom xmlns:a="http://schemas.openxmlformats.org/drawingml/2006/main" prst="straightConnector1">
          <a:avLst/>
        </a:prstGeom>
        <a:ln xmlns:a="http://schemas.openxmlformats.org/drawingml/2006/main" w="22225">
          <a:solidFill>
            <a:srgbClr val="00206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0.91194</cdr:x>
      <cdr:y>0.75259</cdr:y>
    </cdr:from>
    <cdr:to>
      <cdr:x>0.95641</cdr:x>
      <cdr:y>0.80741</cdr:y>
    </cdr:to>
    <cdr:sp macro="" textlink="">
      <cdr:nvSpPr>
        <cdr:cNvPr id="55" name="TextBox 1"/>
        <cdr:cNvSpPr txBox="1"/>
      </cdr:nvSpPr>
      <cdr:spPr>
        <a:xfrm xmlns:a="http://schemas.openxmlformats.org/drawingml/2006/main">
          <a:off x="10627360" y="5161280"/>
          <a:ext cx="518160" cy="375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25</a:t>
          </a:r>
          <a:endParaRPr lang="ru-RU" sz="18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0.22792</cdr:x>
      <cdr:y>0.03573</cdr:y>
    </cdr:from>
    <cdr:to>
      <cdr:x>0.76076</cdr:x>
      <cdr:y>0.09869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97672" y="220706"/>
          <a:ext cx="5839020" cy="3888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НМ Москва</a:t>
          </a:r>
          <a:r>
            <a:rPr lang="en-US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i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R</a:t>
          </a:r>
          <a:r>
            <a:rPr lang="en-US" sz="2000" b="1" baseline="-250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= 2.4 </a:t>
          </a:r>
          <a:r>
            <a:rPr lang="ru-RU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ГВ</a:t>
          </a:r>
          <a:r>
            <a:rPr lang="en-US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ru-RU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Апатиты</a:t>
          </a:r>
          <a:r>
            <a:rPr lang="en-US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b="1" i="1" dirty="0" err="1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R</a:t>
          </a:r>
          <a:r>
            <a:rPr lang="en-US" sz="2000" b="1" baseline="-25000" dirty="0" err="1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</a:t>
          </a:r>
          <a:r>
            <a:rPr lang="en-US" sz="20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= 0.5 </a:t>
          </a:r>
          <a:r>
            <a:rPr lang="ru-RU" sz="2000" b="1" dirty="0" smtClean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ГВ</a:t>
          </a:r>
          <a:r>
            <a:rPr lang="en-US" sz="2000" b="1" dirty="0" smtClean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20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0.12237</cdr:x>
      <cdr:y>0.10844</cdr:y>
    </cdr:from>
    <cdr:to>
      <cdr:x>0.94292</cdr:x>
      <cdr:y>0.11591</cdr:y>
    </cdr:to>
    <cdr:cxnSp macro="">
      <cdr:nvCxnSpPr>
        <cdr:cNvPr id="4" name="Прямая соединительная линия 3"/>
        <cdr:cNvCxnSpPr/>
      </cdr:nvCxnSpPr>
      <cdr:spPr>
        <a:xfrm xmlns:a="http://schemas.openxmlformats.org/drawingml/2006/main" flipV="1">
          <a:off x="1340931" y="669851"/>
          <a:ext cx="8991904" cy="46105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rgbClr val="FF000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D5AB-036C-4B9F-B4D3-C044A3A5E23A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9B67D-E542-4954-AF42-8F5B5D96D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648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D5AB-036C-4B9F-B4D3-C044A3A5E23A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9B67D-E542-4954-AF42-8F5B5D96D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033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D5AB-036C-4B9F-B4D3-C044A3A5E23A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9B67D-E542-4954-AF42-8F5B5D96D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896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D5AB-036C-4B9F-B4D3-C044A3A5E23A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9B67D-E542-4954-AF42-8F5B5D96D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385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D5AB-036C-4B9F-B4D3-C044A3A5E23A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9B67D-E542-4954-AF42-8F5B5D96D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199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D5AB-036C-4B9F-B4D3-C044A3A5E23A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9B67D-E542-4954-AF42-8F5B5D96D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777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D5AB-036C-4B9F-B4D3-C044A3A5E23A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9B67D-E542-4954-AF42-8F5B5D96D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171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D5AB-036C-4B9F-B4D3-C044A3A5E23A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9B67D-E542-4954-AF42-8F5B5D96D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438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D5AB-036C-4B9F-B4D3-C044A3A5E23A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9B67D-E542-4954-AF42-8F5B5D96D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000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D5AB-036C-4B9F-B4D3-C044A3A5E23A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9B67D-E542-4954-AF42-8F5B5D96D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947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D5AB-036C-4B9F-B4D3-C044A3A5E23A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9B67D-E542-4954-AF42-8F5B5D96D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586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0D5AB-036C-4B9F-B4D3-C044A3A5E23A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9B67D-E542-4954-AF42-8F5B5D96D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24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spaceweather.com/images2020/18aug20/sunspotcycles.pn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903" y="0"/>
            <a:ext cx="12126097" cy="5552303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Космические </a:t>
            </a:r>
            <a:r>
              <a:rPr lang="ru-RU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лучи в </a:t>
            </a:r>
            <a:r>
              <a:rPr lang="ru-RU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минимумах </a:t>
            </a: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24 - 25 солнечных циклов</a:t>
            </a: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1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Стожков Ю.И.</a:t>
            </a:r>
            <a:r>
              <a:rPr lang="ru-RU" sz="3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1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Махмутов</a:t>
            </a:r>
            <a:r>
              <a:rPr lang="ru-RU" sz="3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В.С., </a:t>
            </a:r>
            <a:r>
              <a:rPr lang="ru-RU" sz="31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Базилевская</a:t>
            </a:r>
            <a:r>
              <a:rPr lang="ru-RU" sz="3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Г.А., </a:t>
            </a:r>
            <a:br>
              <a:rPr lang="ru-RU" sz="3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1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Свиржевский</a:t>
            </a:r>
            <a:r>
              <a:rPr lang="ru-RU" sz="3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Н.С., </a:t>
            </a:r>
            <a:r>
              <a:rPr lang="ru-RU" sz="31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Свиржевская</a:t>
            </a:r>
            <a:r>
              <a:rPr lang="ru-RU" sz="3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А.К. (ФИАН).</a:t>
            </a:r>
            <a:br>
              <a:rPr lang="ru-RU" sz="3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ВККЛ 28-сентября – 2 октября 2020 г., Москва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76950" y="137878"/>
            <a:ext cx="57204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FF0000"/>
                </a:solidFill>
              </a:rPr>
              <a:t>Истина проходит через три стадии: </a:t>
            </a:r>
            <a:r>
              <a:rPr lang="ru-RU" altLang="ru-RU" b="1" dirty="0" smtClean="0">
                <a:solidFill>
                  <a:srgbClr val="FF0000"/>
                </a:solidFill>
              </a:rPr>
              <a:t>сначала ее высмеивают</a:t>
            </a:r>
            <a:r>
              <a:rPr lang="ru-RU" altLang="ru-RU" b="1" dirty="0">
                <a:solidFill>
                  <a:srgbClr val="FF0000"/>
                </a:solidFill>
              </a:rPr>
              <a:t>, потом ей яростно сопротивляются, </a:t>
            </a:r>
            <a:br>
              <a:rPr lang="ru-RU" altLang="ru-RU" b="1" dirty="0">
                <a:solidFill>
                  <a:srgbClr val="FF0000"/>
                </a:solidFill>
              </a:rPr>
            </a:br>
            <a:r>
              <a:rPr lang="ru-RU" altLang="ru-RU" b="1" dirty="0" smtClean="0">
                <a:solidFill>
                  <a:srgbClr val="FF0000"/>
                </a:solidFill>
              </a:rPr>
              <a:t>и</a:t>
            </a:r>
            <a:r>
              <a:rPr lang="ru-RU" altLang="ru-RU" b="1" dirty="0">
                <a:solidFill>
                  <a:srgbClr val="FF0000"/>
                </a:solidFill>
              </a:rPr>
              <a:t>, наконец, принимают ее как очевидную.</a:t>
            </a:r>
            <a:br>
              <a:rPr lang="ru-RU" altLang="ru-RU" b="1" dirty="0">
                <a:solidFill>
                  <a:srgbClr val="FF0000"/>
                </a:solidFill>
              </a:rPr>
            </a:br>
            <a:r>
              <a:rPr lang="ru-RU" altLang="ru-RU" b="1" dirty="0">
                <a:solidFill>
                  <a:srgbClr val="FF0000"/>
                </a:solidFill>
              </a:rPr>
              <a:t>							</a:t>
            </a:r>
            <a:r>
              <a:rPr lang="ru-RU" altLang="ru-RU" b="1" dirty="0" smtClean="0">
                <a:solidFill>
                  <a:srgbClr val="FF0000"/>
                </a:solidFill>
              </a:rPr>
              <a:t>			Артур </a:t>
            </a:r>
            <a:r>
              <a:rPr lang="ru-RU" altLang="ru-RU" b="1" dirty="0" err="1">
                <a:solidFill>
                  <a:srgbClr val="FF0000"/>
                </a:solidFill>
              </a:rPr>
              <a:t>Шопенгауер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666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7639089"/>
              </p:ext>
            </p:extLst>
          </p:nvPr>
        </p:nvGraphicFramePr>
        <p:xfrm>
          <a:off x="111760" y="0"/>
          <a:ext cx="11938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989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1025326"/>
              </p:ext>
            </p:extLst>
          </p:nvPr>
        </p:nvGraphicFramePr>
        <p:xfrm>
          <a:off x="0" y="203200"/>
          <a:ext cx="12192000" cy="6461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4539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9950763"/>
              </p:ext>
            </p:extLst>
          </p:nvPr>
        </p:nvGraphicFramePr>
        <p:xfrm>
          <a:off x="1787610" y="378941"/>
          <a:ext cx="7603525" cy="5798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4830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19" y="0"/>
            <a:ext cx="996263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974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3059602"/>
              </p:ext>
            </p:extLst>
          </p:nvPr>
        </p:nvGraphicFramePr>
        <p:xfrm>
          <a:off x="0" y="0"/>
          <a:ext cx="1165352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5888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7305564"/>
              </p:ext>
            </p:extLst>
          </p:nvPr>
        </p:nvGraphicFramePr>
        <p:xfrm>
          <a:off x="395416" y="0"/>
          <a:ext cx="10958384" cy="6176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4136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5198352"/>
              </p:ext>
            </p:extLst>
          </p:nvPr>
        </p:nvGraphicFramePr>
        <p:xfrm>
          <a:off x="838200" y="741405"/>
          <a:ext cx="10515600" cy="5435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02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3802070"/>
              </p:ext>
            </p:extLst>
          </p:nvPr>
        </p:nvGraphicFramePr>
        <p:xfrm>
          <a:off x="1787610" y="378941"/>
          <a:ext cx="7603525" cy="5798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4460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5817970"/>
              </p:ext>
            </p:extLst>
          </p:nvPr>
        </p:nvGraphicFramePr>
        <p:xfrm>
          <a:off x="2302328" y="0"/>
          <a:ext cx="6945087" cy="5919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094356"/>
              </p:ext>
            </p:extLst>
          </p:nvPr>
        </p:nvGraphicFramePr>
        <p:xfrm>
          <a:off x="1828800" y="6155871"/>
          <a:ext cx="8245928" cy="5772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3977"/>
                <a:gridCol w="834236"/>
                <a:gridCol w="741543"/>
                <a:gridCol w="741543"/>
                <a:gridCol w="741543"/>
                <a:gridCol w="741543"/>
                <a:gridCol w="741543"/>
              </a:tblGrid>
              <a:tr h="190500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Evelyn B. </a:t>
                      </a:r>
                      <a:r>
                        <a:rPr lang="en-US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Tusca</a:t>
                      </a:r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”Charge-sign dependent solar </a:t>
                      </a:r>
                      <a:r>
                        <a:rPr lang="en-US" sz="1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modulation</a:t>
                      </a:r>
                      <a:r>
                        <a:rPr lang="ru-RU" sz="1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</a:t>
                      </a:r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– 10 GV cosmic rays”, December 1990, </a:t>
                      </a:r>
                      <a:r>
                        <a:rPr lang="ru-RU" sz="1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Dissertation submitted to the Faculty of the University of Delaware in partial fulfillment of the requirements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degree </a:t>
                      </a:r>
                      <a:r>
                        <a:rPr lang="en-US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odf</a:t>
                      </a:r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Doctor of </a:t>
                      </a:r>
                      <a:r>
                        <a:rPr lang="en-US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Phylosophy</a:t>
                      </a:r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Physics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200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9" t="7581" r="10713"/>
          <a:stretch>
            <a:fillRect/>
          </a:stretch>
        </p:blipFill>
        <p:spPr>
          <a:xfrm>
            <a:off x="1224643" y="65314"/>
            <a:ext cx="6303963" cy="688498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3" t="19020" r="29076" b="21915"/>
          <a:stretch>
            <a:fillRect/>
          </a:stretch>
        </p:blipFill>
        <p:spPr bwMode="auto">
          <a:xfrm>
            <a:off x="7528606" y="3290888"/>
            <a:ext cx="3538538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92044" y="1276895"/>
            <a:ext cx="2446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СПАСИБО!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28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5569791"/>
              </p:ext>
            </p:extLst>
          </p:nvPr>
        </p:nvGraphicFramePr>
        <p:xfrm>
          <a:off x="0" y="0"/>
          <a:ext cx="1165352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8773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8201214"/>
              </p:ext>
            </p:extLst>
          </p:nvPr>
        </p:nvGraphicFramePr>
        <p:xfrm>
          <a:off x="838200" y="140043"/>
          <a:ext cx="10515600" cy="6036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539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s://spaceweather.com/images2020/18aug20/sunspotcycles_strip.pn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497840"/>
            <a:ext cx="11826240" cy="4439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871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D:\Stozhkov\Conferences\Conf2020\ВККЛ-2020\Доклад о КЛ\Solar Polarity1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9" t="10263" r="565" b="58427"/>
          <a:stretch/>
        </p:blipFill>
        <p:spPr bwMode="auto">
          <a:xfrm>
            <a:off x="1037969" y="78259"/>
            <a:ext cx="10412626" cy="67797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59892" y="2314833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0367" y="3538152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47535" y="356286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81535" y="217479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2753833" y="3229232"/>
            <a:ext cx="1735789" cy="1369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8094922" y="3168981"/>
            <a:ext cx="1735789" cy="1369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10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27222" y="0"/>
            <a:ext cx="10826578" cy="685800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 descr="D:\Stozhkov\Conferences\Conf2020\ВККЛ-2020\Доклад о КЛ\Solar Polarity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2" t="4840" b="24998"/>
          <a:stretch/>
        </p:blipFill>
        <p:spPr bwMode="auto">
          <a:xfrm>
            <a:off x="617838" y="-90616"/>
            <a:ext cx="4695568" cy="67715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694900"/>
              </p:ext>
            </p:extLst>
          </p:nvPr>
        </p:nvGraphicFramePr>
        <p:xfrm>
          <a:off x="5387545" y="5455655"/>
          <a:ext cx="5931242" cy="8515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64545"/>
                <a:gridCol w="44450"/>
                <a:gridCol w="640749"/>
                <a:gridCol w="640749"/>
                <a:gridCol w="596299"/>
                <a:gridCol w="44450"/>
              </a:tblGrid>
              <a:tr h="360259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Evelyn B. </a:t>
                      </a:r>
                      <a:r>
                        <a:rPr lang="en-US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Tusca</a:t>
                      </a:r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”Charge-sign dependent solar </a:t>
                      </a:r>
                      <a:r>
                        <a:rPr lang="en-US" sz="1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modulation</a:t>
                      </a:r>
                      <a:r>
                        <a:rPr lang="ru-RU" sz="1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</a:t>
                      </a:r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– 10 GV cosmic rays”, December 1990, </a:t>
                      </a:r>
                      <a:r>
                        <a:rPr lang="en-US" sz="1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Dissertation submitted to the Faculty of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b"/>
                </a:tc>
              </a:tr>
              <a:tr h="166207">
                <a:tc gridSpan="6"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</a:t>
                      </a:r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Delaware in partial fulfillment of the requirements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degree </a:t>
                      </a:r>
                      <a:r>
                        <a:rPr lang="en-US" sz="1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</a:t>
                      </a:r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Doctor of </a:t>
                      </a:r>
                      <a:r>
                        <a:rPr lang="en-US" sz="1200" b="1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Phylosophy</a:t>
                      </a:r>
                      <a:r>
                        <a:rPr lang="en-US" sz="1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Physics.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508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1493530"/>
              </p:ext>
            </p:extLst>
          </p:nvPr>
        </p:nvGraphicFramePr>
        <p:xfrm>
          <a:off x="0" y="0"/>
          <a:ext cx="12070080" cy="6431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770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9429994"/>
              </p:ext>
            </p:extLst>
          </p:nvPr>
        </p:nvGraphicFramePr>
        <p:xfrm>
          <a:off x="386080" y="0"/>
          <a:ext cx="11353800" cy="6695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7419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8009972"/>
              </p:ext>
            </p:extLst>
          </p:nvPr>
        </p:nvGraphicFramePr>
        <p:xfrm>
          <a:off x="0" y="0"/>
          <a:ext cx="12192000" cy="6786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55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9723769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1395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1589</TotalTime>
  <Words>394</Words>
  <Application>Microsoft Office PowerPoint</Application>
  <PresentationFormat>Произвольный</PresentationFormat>
  <Paragraphs>118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   Космические лучи в минимумах  24 - 25 солнечных циклов  Стожков Ю.И., Махмутов В.С., Базилевская Г.А.,  Свиржевский Н.С., Свиржевская А.К. (ФИАН).  36 ВККЛ 28-сентября – 2 октября 2020 г., Москва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Космические лучи в минимуме  24-го солнечного цикла  Стожков Ю.И., Махмутов В.С., Базилевская Г.А., Свиржевский Н.С., Свиржевская А.К. (ФИАН).  36 ВККЛ 28-сентября – 2 октября 2020 г., Москва</dc:title>
  <dc:creator>Работа</dc:creator>
  <cp:lastModifiedBy>yuri</cp:lastModifiedBy>
  <cp:revision>69</cp:revision>
  <dcterms:created xsi:type="dcterms:W3CDTF">2020-09-18T07:45:44Z</dcterms:created>
  <dcterms:modified xsi:type="dcterms:W3CDTF">2020-09-29T20:11:58Z</dcterms:modified>
</cp:coreProperties>
</file>